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128" r:id="rId1"/>
  </p:sldMasterIdLst>
  <p:sldIdLst>
    <p:sldId id="256" r:id="rId2"/>
    <p:sldId id="260" r:id="rId3"/>
    <p:sldId id="270" r:id="rId4"/>
    <p:sldId id="259" r:id="rId5"/>
    <p:sldId id="261" r:id="rId6"/>
    <p:sldId id="265" r:id="rId7"/>
    <p:sldId id="262" r:id="rId8"/>
    <p:sldId id="258" r:id="rId9"/>
    <p:sldId id="264" r:id="rId10"/>
    <p:sldId id="269" r:id="rId11"/>
    <p:sldId id="272" r:id="rId12"/>
    <p:sldId id="263" r:id="rId13"/>
    <p:sldId id="268" r:id="rId14"/>
    <p:sldId id="267" r:id="rId15"/>
    <p:sldId id="271" r:id="rId1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8" d="100"/>
          <a:sy n="68" d="100"/>
        </p:scale>
        <p:origin x="-936" y="-9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 /><Relationship Id="rId13" Type="http://schemas.openxmlformats.org/officeDocument/2006/relationships/slide" Target="slides/slide12.xml" /><Relationship Id="rId18" Type="http://schemas.openxmlformats.org/officeDocument/2006/relationships/viewProps" Target="viewProps.xml" /><Relationship Id="rId3" Type="http://schemas.openxmlformats.org/officeDocument/2006/relationships/slide" Target="slides/slide2.xml" /><Relationship Id="rId7" Type="http://schemas.openxmlformats.org/officeDocument/2006/relationships/slide" Target="slides/slide6.xml" /><Relationship Id="rId12" Type="http://schemas.openxmlformats.org/officeDocument/2006/relationships/slide" Target="slides/slide11.xml" /><Relationship Id="rId17" Type="http://schemas.openxmlformats.org/officeDocument/2006/relationships/presProps" Target="presProps.xml" /><Relationship Id="rId2" Type="http://schemas.openxmlformats.org/officeDocument/2006/relationships/slide" Target="slides/slide1.xml" /><Relationship Id="rId16" Type="http://schemas.openxmlformats.org/officeDocument/2006/relationships/slide" Target="slides/slide15.xml" /><Relationship Id="rId20" Type="http://schemas.openxmlformats.org/officeDocument/2006/relationships/tableStyles" Target="tableStyles.xml" /><Relationship Id="rId1" Type="http://schemas.openxmlformats.org/officeDocument/2006/relationships/slideMaster" Target="slideMasters/slideMaster1.xml" /><Relationship Id="rId6" Type="http://schemas.openxmlformats.org/officeDocument/2006/relationships/slide" Target="slides/slide5.xml" /><Relationship Id="rId11" Type="http://schemas.openxmlformats.org/officeDocument/2006/relationships/slide" Target="slides/slide10.xml" /><Relationship Id="rId5" Type="http://schemas.openxmlformats.org/officeDocument/2006/relationships/slide" Target="slides/slide4.xml" /><Relationship Id="rId15" Type="http://schemas.openxmlformats.org/officeDocument/2006/relationships/slide" Target="slides/slide14.xml" /><Relationship Id="rId10" Type="http://schemas.openxmlformats.org/officeDocument/2006/relationships/slide" Target="slides/slide9.xml" /><Relationship Id="rId19" Type="http://schemas.openxmlformats.org/officeDocument/2006/relationships/theme" Target="theme/theme1.xml" /><Relationship Id="rId4" Type="http://schemas.openxmlformats.org/officeDocument/2006/relationships/slide" Target="slides/slide3.xml" /><Relationship Id="rId9" Type="http://schemas.openxmlformats.org/officeDocument/2006/relationships/slide" Target="slides/slide8.xml" /><Relationship Id="rId14" Type="http://schemas.openxmlformats.org/officeDocument/2006/relationships/slide" Target="slides/slide13.xml" /></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2"/>
      </p:bgRef>
    </p:bg>
    <p:spTree>
      <p:nvGrpSpPr>
        <p:cNvPr id="1" name=""/>
        <p:cNvGrpSpPr/>
        <p:nvPr/>
      </p:nvGrpSpPr>
      <p:grpSpPr>
        <a:xfrm>
          <a:off x="0" y="0"/>
          <a:ext cx="0" cy="0"/>
          <a:chOff x="0" y="0"/>
          <a:chExt cx="0" cy="0"/>
        </a:xfrm>
      </p:grpSpPr>
      <p:sp>
        <p:nvSpPr>
          <p:cNvPr id="9" name="Rectangle 8"/>
          <p:cNvSpPr/>
          <p:nvPr/>
        </p:nvSpPr>
        <p:spPr bwMode="ltGray">
          <a:xfrm>
            <a:off x="0" y="0"/>
            <a:ext cx="9143999" cy="513543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dirty="0"/>
          </a:p>
        </p:txBody>
      </p:sp>
      <p:sp>
        <p:nvSpPr>
          <p:cNvPr id="2" name="Title 1"/>
          <p:cNvSpPr>
            <a:spLocks noGrp="1"/>
          </p:cNvSpPr>
          <p:nvPr>
            <p:ph type="ctrTitle"/>
          </p:nvPr>
        </p:nvSpPr>
        <p:spPr>
          <a:xfrm>
            <a:off x="685800" y="3355848"/>
            <a:ext cx="8077200" cy="1673352"/>
          </a:xfrm>
        </p:spPr>
        <p:txBody>
          <a:bodyPr vert="horz" lIns="91440" tIns="0" rIns="45720" bIns="0" rtlCol="0" anchor="t">
            <a:normAutofit/>
            <a:scene3d>
              <a:camera prst="orthographicFront"/>
              <a:lightRig rig="threePt" dir="t">
                <a:rot lat="0" lon="0" rev="4800000"/>
              </a:lightRig>
            </a:scene3d>
            <a:sp3d prstMaterial="matte">
              <a:bevelT w="50800" h="10160"/>
            </a:sp3d>
          </a:bodyPr>
          <a:lstStyle>
            <a:lvl1pPr algn="l">
              <a:defRPr sz="4700" b="1"/>
            </a:lvl1pPr>
            <a:extLst/>
          </a:lstStyle>
          <a:p>
            <a:r>
              <a:rPr kumimoji="0" lang="en-US"/>
              <a:t>Click to edit Master title style</a:t>
            </a:r>
          </a:p>
        </p:txBody>
      </p:sp>
      <p:sp>
        <p:nvSpPr>
          <p:cNvPr id="3" name="Subtitle 2"/>
          <p:cNvSpPr>
            <a:spLocks noGrp="1"/>
          </p:cNvSpPr>
          <p:nvPr>
            <p:ph type="subTitle" idx="1"/>
          </p:nvPr>
        </p:nvSpPr>
        <p:spPr>
          <a:xfrm>
            <a:off x="685800" y="1828800"/>
            <a:ext cx="8077200" cy="1499616"/>
          </a:xfrm>
        </p:spPr>
        <p:txBody>
          <a:bodyPr lIns="118872" tIns="0" rIns="45720" bIns="0" anchor="b"/>
          <a:lstStyle>
            <a:lvl1pPr marL="0" indent="0" algn="l">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extLst/>
          </a:lstStyle>
          <a:p>
            <a:r>
              <a:rPr kumimoji="0" lang="en-US"/>
              <a:t>Click to edit Master subtitle style</a:t>
            </a:r>
          </a:p>
        </p:txBody>
      </p:sp>
      <p:sp>
        <p:nvSpPr>
          <p:cNvPr id="4" name="Date Placeholder 3"/>
          <p:cNvSpPr>
            <a:spLocks noGrp="1"/>
          </p:cNvSpPr>
          <p:nvPr>
            <p:ph type="dt" sz="half" idx="10"/>
          </p:nvPr>
        </p:nvSpPr>
        <p:spPr/>
        <p:txBody>
          <a:bodyPr/>
          <a:lstStyle/>
          <a:p>
            <a:fld id="{18AE221C-C742-4414-B000-B31742ABB39F}" type="datetimeFigureOut">
              <a:rPr lang="en-US" smtClean="0"/>
              <a:t>7/20/2020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13BAD88-34A8-4859-A3B7-31A1B1780B6C}" type="slidenum">
              <a:rPr lang="en-US" smtClean="0"/>
              <a:t>‹#›</a:t>
            </a:fld>
            <a:endParaRPr lang="en-US" dirty="0"/>
          </a:p>
        </p:txBody>
      </p:sp>
      <p:sp>
        <p:nvSpPr>
          <p:cNvPr id="10" name="Rectangle 9"/>
          <p:cNvSpPr/>
          <p:nvPr/>
        </p:nvSpPr>
        <p:spPr bwMode="invGray">
          <a:xfrm>
            <a:off x="0" y="5128334"/>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155448"/>
            <a:ext cx="8229600" cy="1252728"/>
          </a:xfrm>
        </p:spPr>
        <p:txBody>
          <a:bodyPr/>
          <a:lstStyle/>
          <a:p>
            <a:r>
              <a:rPr kumimoji="0" lang="en-US"/>
              <a:t>Click to edit Master title style</a:t>
            </a:r>
          </a:p>
        </p:txBody>
      </p:sp>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18AE221C-C742-4414-B000-B31742ABB39F}" type="datetimeFigureOut">
              <a:rPr lang="en-US" smtClean="0"/>
              <a:t>7/20/2020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13BAD88-34A8-4859-A3B7-31A1B1780B6C}" type="slidenum">
              <a:rPr lang="en-US" smtClean="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2"/>
      </p:bgRef>
    </p:bg>
    <p:spTree>
      <p:nvGrpSpPr>
        <p:cNvPr id="1" name=""/>
        <p:cNvGrpSpPr/>
        <p:nvPr/>
      </p:nvGrpSpPr>
      <p:grpSpPr>
        <a:xfrm>
          <a:off x="0" y="0"/>
          <a:ext cx="0" cy="0"/>
          <a:chOff x="0" y="0"/>
          <a:chExt cx="0" cy="0"/>
        </a:xfrm>
      </p:grpSpPr>
      <p:sp>
        <p:nvSpPr>
          <p:cNvPr id="9" name="Rectangle 8"/>
          <p:cNvSpPr/>
          <p:nvPr/>
        </p:nvSpPr>
        <p:spPr bwMode="ltGray">
          <a:xfrm>
            <a:off x="0" y="1"/>
            <a:ext cx="9144000" cy="260252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dirty="0"/>
          </a:p>
        </p:txBody>
      </p:sp>
      <p:sp>
        <p:nvSpPr>
          <p:cNvPr id="12" name="Rectangle 11"/>
          <p:cNvSpPr/>
          <p:nvPr/>
        </p:nvSpPr>
        <p:spPr bwMode="invGray">
          <a:xfrm>
            <a:off x="0" y="2602520"/>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dirty="0"/>
          </a:p>
        </p:txBody>
      </p:sp>
      <p:sp>
        <p:nvSpPr>
          <p:cNvPr id="2" name="Title 1"/>
          <p:cNvSpPr>
            <a:spLocks noGrp="1"/>
          </p:cNvSpPr>
          <p:nvPr>
            <p:ph type="title"/>
          </p:nvPr>
        </p:nvSpPr>
        <p:spPr>
          <a:xfrm>
            <a:off x="749808" y="118872"/>
            <a:ext cx="8013192" cy="1636776"/>
          </a:xfrm>
        </p:spPr>
        <p:txBody>
          <a:bodyPr vert="horz" lIns="91440" tIns="0" rIns="91440" bIns="0" rtlCol="0" anchor="b">
            <a:normAutofit/>
            <a:scene3d>
              <a:camera prst="orthographicFront"/>
              <a:lightRig rig="threePt" dir="t">
                <a:rot lat="0" lon="0" rev="4800000"/>
              </a:lightRig>
            </a:scene3d>
            <a:sp3d prstMaterial="matte">
              <a:bevelT w="50800" h="10160"/>
            </a:sp3d>
          </a:bodyPr>
          <a:lstStyle>
            <a:lvl1pPr algn="l">
              <a:defRPr sz="4700" b="1" cap="none" baseline="0"/>
            </a:lvl1pPr>
            <a:extLst/>
          </a:lstStyle>
          <a:p>
            <a:r>
              <a:rPr kumimoji="0" lang="en-US"/>
              <a:t>Click to edit Master title style</a:t>
            </a:r>
          </a:p>
        </p:txBody>
      </p:sp>
      <p:sp>
        <p:nvSpPr>
          <p:cNvPr id="3" name="Text Placeholder 2"/>
          <p:cNvSpPr>
            <a:spLocks noGrp="1"/>
          </p:cNvSpPr>
          <p:nvPr>
            <p:ph type="body" idx="1"/>
          </p:nvPr>
        </p:nvSpPr>
        <p:spPr>
          <a:xfrm>
            <a:off x="740664" y="1828800"/>
            <a:ext cx="8022336" cy="685800"/>
          </a:xfrm>
        </p:spPr>
        <p:txBody>
          <a:bodyPr lIns="146304" tIns="0" rIns="45720" bIns="0" anchor="t"/>
          <a:lstStyle>
            <a:lvl1pPr marL="0" indent="0">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extLst/>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fld id="{18AE221C-C742-4414-B000-B31742ABB39F}" type="datetimeFigureOut">
              <a:rPr lang="en-US" smtClean="0"/>
              <a:t>7/20/2020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13BAD88-34A8-4859-A3B7-31A1B1780B6C}" type="slidenum">
              <a:rPr lang="en-US" smtClean="0"/>
              <a:t>‹#›</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sz="half" idx="1"/>
          </p:nvPr>
        </p:nvSpPr>
        <p:spPr>
          <a:xfrm>
            <a:off x="457200" y="1773936"/>
            <a:ext cx="4038600" cy="4623816"/>
          </a:xfrm>
        </p:spPr>
        <p:txBody>
          <a:bodyPr lIns="91440"/>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4648200" y="1773936"/>
            <a:ext cx="4038600" cy="462381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18AE221C-C742-4414-B000-B31742ABB39F}" type="datetimeFigureOut">
              <a:rPr lang="en-US" smtClean="0"/>
              <a:t>7/20/2020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C13BAD88-34A8-4859-A3B7-31A1B1780B6C}" type="slidenum">
              <a:rPr lang="en-US" smtClean="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extLst/>
          </a:lstStyle>
          <a:p>
            <a:r>
              <a:rPr kumimoji="0" lang="en-US"/>
              <a:t>Click to edit Master title style</a:t>
            </a:r>
          </a:p>
        </p:txBody>
      </p:sp>
      <p:sp>
        <p:nvSpPr>
          <p:cNvPr id="3" name="Text Placeholder 2"/>
          <p:cNvSpPr>
            <a:spLocks noGrp="1"/>
          </p:cNvSpPr>
          <p:nvPr>
            <p:ph type="body" idx="1"/>
          </p:nvPr>
        </p:nvSpPr>
        <p:spPr>
          <a:xfrm>
            <a:off x="457200" y="1698987"/>
            <a:ext cx="4040188"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eaLnBrk="1" latinLnBrk="0" hangingPunct="1"/>
            <a:r>
              <a:rPr kumimoji="0" lang="en-US"/>
              <a:t>Click to edit Master text styles</a:t>
            </a:r>
          </a:p>
        </p:txBody>
      </p:sp>
      <p:sp>
        <p:nvSpPr>
          <p:cNvPr id="4" name="Content Placeholder 3"/>
          <p:cNvSpPr>
            <a:spLocks noGrp="1"/>
          </p:cNvSpPr>
          <p:nvPr>
            <p:ph sz="half" idx="2"/>
          </p:nvPr>
        </p:nvSpPr>
        <p:spPr>
          <a:xfrm>
            <a:off x="457200" y="2449512"/>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Text Placeholder 4"/>
          <p:cNvSpPr>
            <a:spLocks noGrp="1"/>
          </p:cNvSpPr>
          <p:nvPr>
            <p:ph type="body" sz="quarter" idx="3"/>
          </p:nvPr>
        </p:nvSpPr>
        <p:spPr>
          <a:xfrm>
            <a:off x="4645025" y="1698987"/>
            <a:ext cx="4041775"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eaLnBrk="1" latinLnBrk="0" hangingPunct="1"/>
            <a:r>
              <a:rPr kumimoji="0" lang="en-US"/>
              <a:t>Click to edit Master text styles</a:t>
            </a:r>
          </a:p>
        </p:txBody>
      </p:sp>
      <p:sp>
        <p:nvSpPr>
          <p:cNvPr id="6" name="Content Placeholder 5"/>
          <p:cNvSpPr>
            <a:spLocks noGrp="1"/>
          </p:cNvSpPr>
          <p:nvPr>
            <p:ph sz="quarter" idx="4"/>
          </p:nvPr>
        </p:nvSpPr>
        <p:spPr>
          <a:xfrm>
            <a:off x="4645025" y="2449512"/>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fld id="{18AE221C-C742-4414-B000-B31742ABB39F}" type="datetimeFigureOut">
              <a:rPr lang="en-US" smtClean="0"/>
              <a:t>7/20/2020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C13BAD88-34A8-4859-A3B7-31A1B1780B6C}" type="slidenum">
              <a:rPr lang="en-US" smtClean="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Date Placeholder 2"/>
          <p:cNvSpPr>
            <a:spLocks noGrp="1"/>
          </p:cNvSpPr>
          <p:nvPr>
            <p:ph type="dt" sz="half" idx="10"/>
          </p:nvPr>
        </p:nvSpPr>
        <p:spPr/>
        <p:txBody>
          <a:bodyPr/>
          <a:lstStyle/>
          <a:p>
            <a:fld id="{18AE221C-C742-4414-B000-B31742ABB39F}" type="datetimeFigureOut">
              <a:rPr lang="en-US" smtClean="0"/>
              <a:t>7/20/2020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C13BAD88-34A8-4859-A3B7-31A1B1780B6C}" type="slidenum">
              <a:rPr lang="en-US" smtClean="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8AE221C-C742-4414-B000-B31742ABB39F}" type="datetimeFigureOut">
              <a:rPr lang="en-US" smtClean="0"/>
              <a:t>7/20/2020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C13BAD88-34A8-4859-A3B7-31A1B1780B6C}" type="slidenum">
              <a:rPr lang="en-US" smtClean="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67838" y="152400"/>
            <a:ext cx="2523744" cy="978408"/>
          </a:xfrm>
        </p:spPr>
        <p:txBody>
          <a:bodyPr vert="horz" lIns="73152" rIns="45720" bIns="0" rtlCol="0" anchor="b">
            <a:normAutofit/>
            <a:sp3d prstMaterial="matte"/>
          </a:bodyPr>
          <a:lstStyle>
            <a:lvl1pPr algn="l">
              <a:defRPr sz="2000" b="0"/>
            </a:lvl1pPr>
            <a:extLst/>
          </a:lstStyle>
          <a:p>
            <a:r>
              <a:rPr kumimoji="0" lang="en-US"/>
              <a:t>Click to edit Master title style</a:t>
            </a:r>
          </a:p>
        </p:txBody>
      </p:sp>
      <p:sp>
        <p:nvSpPr>
          <p:cNvPr id="3" name="Content Placeholder 2"/>
          <p:cNvSpPr>
            <a:spLocks noGrp="1"/>
          </p:cNvSpPr>
          <p:nvPr>
            <p:ph idx="1"/>
          </p:nvPr>
        </p:nvSpPr>
        <p:spPr>
          <a:xfrm>
            <a:off x="3019377" y="1743133"/>
            <a:ext cx="5920641" cy="455888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Text Placeholder 3"/>
          <p:cNvSpPr>
            <a:spLocks noGrp="1"/>
          </p:cNvSpPr>
          <p:nvPr>
            <p:ph type="body" sz="half" idx="2"/>
          </p:nvPr>
        </p:nvSpPr>
        <p:spPr>
          <a:xfrm>
            <a:off x="167838" y="1730018"/>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fld id="{18AE221C-C742-4414-B000-B31742ABB39F}" type="datetimeFigureOut">
              <a:rPr lang="en-US" smtClean="0"/>
              <a:t>7/20/2020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C13BAD88-34A8-4859-A3B7-31A1B1780B6C}" type="slidenum">
              <a:rPr lang="en-US" smtClean="0"/>
              <a:t>‹#›</a:t>
            </a:fld>
            <a:endParaRPr lang="en-US" dirty="0"/>
          </a:p>
        </p:txBody>
      </p:sp>
      <p:sp>
        <p:nvSpPr>
          <p:cNvPr id="12" name="Rectangle 11"/>
          <p:cNvSpPr/>
          <p:nvPr/>
        </p:nvSpPr>
        <p:spPr bwMode="invGray">
          <a:xfrm>
            <a:off x="2855737" y="0"/>
            <a:ext cx="45720" cy="1453896"/>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dirty="0"/>
          </a:p>
        </p:txBody>
      </p:sp>
      <p:sp>
        <p:nvSpPr>
          <p:cNvPr id="9" name="Rectangle 8"/>
          <p:cNvSpPr/>
          <p:nvPr/>
        </p:nvSpPr>
        <p:spPr bwMode="invGray">
          <a:xfrm>
            <a:off x="2855737" y="0"/>
            <a:ext cx="45720" cy="1453896"/>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64592" y="155448"/>
            <a:ext cx="2525150" cy="978408"/>
          </a:xfrm>
        </p:spPr>
        <p:txBody>
          <a:bodyPr lIns="73152" bIns="0" anchor="b">
            <a:sp3d prstMaterial="matte"/>
          </a:bodyPr>
          <a:lstStyle>
            <a:lvl1pPr algn="l">
              <a:defRPr sz="2000" b="0"/>
            </a:lvl1pPr>
            <a:extLst/>
          </a:lstStyle>
          <a:p>
            <a:r>
              <a:rPr kumimoji="0" lang="en-US"/>
              <a:t>Click to edit Master title style</a:t>
            </a:r>
          </a:p>
        </p:txBody>
      </p:sp>
      <p:sp>
        <p:nvSpPr>
          <p:cNvPr id="3" name="Picture Placeholder 2"/>
          <p:cNvSpPr>
            <a:spLocks noGrp="1"/>
          </p:cNvSpPr>
          <p:nvPr>
            <p:ph type="pic" idx="1"/>
          </p:nvPr>
        </p:nvSpPr>
        <p:spPr>
          <a:xfrm>
            <a:off x="2903805" y="1484808"/>
            <a:ext cx="6247397" cy="5373192"/>
          </a:xfrm>
          <a:solidFill>
            <a:schemeClr val="bg2">
              <a:shade val="75000"/>
            </a:schemeClr>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extLst/>
          </a:lstStyle>
          <a:p>
            <a:r>
              <a:rPr kumimoji="0" lang="en-US" dirty="0"/>
              <a:t>Click icon to add picture</a:t>
            </a:r>
          </a:p>
        </p:txBody>
      </p:sp>
      <p:sp>
        <p:nvSpPr>
          <p:cNvPr id="4" name="Text Placeholder 3"/>
          <p:cNvSpPr>
            <a:spLocks noGrp="1"/>
          </p:cNvSpPr>
          <p:nvPr>
            <p:ph type="body" sz="half" idx="2"/>
          </p:nvPr>
        </p:nvSpPr>
        <p:spPr>
          <a:xfrm>
            <a:off x="164592" y="1728216"/>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eaLnBrk="1" latinLnBrk="0" hangingPunct="1"/>
            <a:r>
              <a:rPr kumimoji="0" lang="en-US"/>
              <a:t>Click to edit Master text styles</a:t>
            </a:r>
          </a:p>
        </p:txBody>
      </p:sp>
      <p:sp>
        <p:nvSpPr>
          <p:cNvPr id="5" name="Date Placeholder 4"/>
          <p:cNvSpPr>
            <a:spLocks noGrp="1"/>
          </p:cNvSpPr>
          <p:nvPr>
            <p:ph type="dt" sz="half" idx="10"/>
          </p:nvPr>
        </p:nvSpPr>
        <p:spPr>
          <a:xfrm>
            <a:off x="164592" y="1170432"/>
            <a:ext cx="2523744" cy="201168"/>
          </a:xfrm>
        </p:spPr>
        <p:txBody>
          <a:bodyPr/>
          <a:lstStyle/>
          <a:p>
            <a:fld id="{18AE221C-C742-4414-B000-B31742ABB39F}" type="datetimeFigureOut">
              <a:rPr lang="en-US" smtClean="0"/>
              <a:t>7/20/2020</a:t>
            </a:fld>
            <a:endParaRPr lang="en-US" dirty="0"/>
          </a:p>
        </p:txBody>
      </p:sp>
      <p:sp>
        <p:nvSpPr>
          <p:cNvPr id="11" name="Rectangle 10"/>
          <p:cNvSpPr/>
          <p:nvPr/>
        </p:nvSpPr>
        <p:spPr>
          <a:xfrm>
            <a:off x="2855737" y="0"/>
            <a:ext cx="45720"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dirty="0"/>
          </a:p>
        </p:txBody>
      </p:sp>
      <p:sp>
        <p:nvSpPr>
          <p:cNvPr id="9" name="Rectangle 8"/>
          <p:cNvSpPr/>
          <p:nvPr/>
        </p:nvSpPr>
        <p:spPr bwMode="invGray">
          <a:xfrm>
            <a:off x="2855737" y="0"/>
            <a:ext cx="45720"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dirty="0"/>
          </a:p>
        </p:txBody>
      </p:sp>
      <p:sp>
        <p:nvSpPr>
          <p:cNvPr id="6" name="Footer Placeholder 5"/>
          <p:cNvSpPr>
            <a:spLocks noGrp="1"/>
          </p:cNvSpPr>
          <p:nvPr>
            <p:ph type="ftr" sz="quarter" idx="11"/>
          </p:nvPr>
        </p:nvSpPr>
        <p:spPr>
          <a:xfrm>
            <a:off x="3035808" y="1170432"/>
            <a:ext cx="5193792" cy="201168"/>
          </a:xfrm>
        </p:spPr>
        <p:txBody>
          <a:bodyPr/>
          <a:lstStyle>
            <a:lvl1pPr>
              <a:defRPr>
                <a:solidFill>
                  <a:schemeClr val="bg1">
                    <a:shade val="50000"/>
                  </a:schemeClr>
                </a:solidFill>
              </a:defRPr>
            </a:lvl1pPr>
          </a:lstStyle>
          <a:p>
            <a:endParaRPr lang="en-US" dirty="0"/>
          </a:p>
        </p:txBody>
      </p:sp>
      <p:sp>
        <p:nvSpPr>
          <p:cNvPr id="7" name="Slide Number Placeholder 6"/>
          <p:cNvSpPr>
            <a:spLocks noGrp="1"/>
          </p:cNvSpPr>
          <p:nvPr>
            <p:ph type="sldNum" sz="quarter" idx="12"/>
          </p:nvPr>
        </p:nvSpPr>
        <p:spPr>
          <a:xfrm>
            <a:off x="8339328" y="1170432"/>
            <a:ext cx="733864" cy="201168"/>
          </a:xfrm>
        </p:spPr>
        <p:txBody>
          <a:bodyPr/>
          <a:lstStyle/>
          <a:p>
            <a:fld id="{C13BAD88-34A8-4859-A3B7-31A1B1780B6C}" type="slidenum">
              <a:rPr lang="en-US" smtClean="0"/>
              <a:t>‹#›</a:t>
            </a:fld>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18AE221C-C742-4414-B000-B31742ABB39F}" type="datetimeFigureOut">
              <a:rPr lang="en-US" smtClean="0"/>
              <a:t>7/20/2020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13BAD88-34A8-4859-A3B7-31A1B1780B6C}" type="slidenum">
              <a:rPr lang="en-US" smtClean="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9" name="Rectangle 8"/>
          <p:cNvSpPr/>
          <p:nvPr/>
        </p:nvSpPr>
        <p:spPr bwMode="invGray">
          <a:xfrm>
            <a:off x="6598920" y="0"/>
            <a:ext cx="45720" cy="6858000"/>
          </a:xfrm>
          <a:prstGeom prst="rect">
            <a:avLst/>
          </a:prstGeom>
          <a:solidFill>
            <a:srgbClr val="FFFFFF"/>
          </a:solidFill>
          <a:ln w="48000" cap="flat" cmpd="thickThin" algn="ctr">
            <a:noFill/>
            <a:prstDash val="solid"/>
          </a:ln>
          <a:effectLst>
            <a:outerShdw blurRad="31750" dist="10160" dir="108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dirty="0"/>
          </a:p>
        </p:txBody>
      </p:sp>
      <p:sp>
        <p:nvSpPr>
          <p:cNvPr id="8" name="Rectangle 7"/>
          <p:cNvSpPr/>
          <p:nvPr/>
        </p:nvSpPr>
        <p:spPr bwMode="ltGray">
          <a:xfrm>
            <a:off x="6647687" y="0"/>
            <a:ext cx="2514601" cy="685800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dirty="0"/>
          </a:p>
        </p:txBody>
      </p:sp>
      <p:sp>
        <p:nvSpPr>
          <p:cNvPr id="2" name="Vertical Title 1"/>
          <p:cNvSpPr>
            <a:spLocks noGrp="1"/>
          </p:cNvSpPr>
          <p:nvPr>
            <p:ph type="title" orient="vert"/>
          </p:nvPr>
        </p:nvSpPr>
        <p:spPr>
          <a:xfrm>
            <a:off x="6781800" y="274640"/>
            <a:ext cx="1905000" cy="5851525"/>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457200" y="304800"/>
            <a:ext cx="6019800" cy="5851525"/>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18AE221C-C742-4414-B000-B31742ABB39F}" type="datetimeFigureOut">
              <a:rPr lang="en-US" smtClean="0"/>
              <a:t>7/20/2020</a:t>
            </a:fld>
            <a:endParaRPr lang="en-US" dirty="0"/>
          </a:p>
        </p:txBody>
      </p:sp>
      <p:sp>
        <p:nvSpPr>
          <p:cNvPr id="5" name="Footer Placeholder 4"/>
          <p:cNvSpPr>
            <a:spLocks noGrp="1"/>
          </p:cNvSpPr>
          <p:nvPr>
            <p:ph type="ftr" sz="quarter" idx="11"/>
          </p:nvPr>
        </p:nvSpPr>
        <p:spPr>
          <a:xfrm>
            <a:off x="2640597" y="6377459"/>
            <a:ext cx="3836404" cy="365125"/>
          </a:xfrm>
        </p:spPr>
        <p:txBody>
          <a:bodyPr/>
          <a:lstStyle/>
          <a:p>
            <a:endParaRPr lang="en-US" dirty="0"/>
          </a:p>
        </p:txBody>
      </p:sp>
      <p:sp>
        <p:nvSpPr>
          <p:cNvPr id="6" name="Slide Number Placeholder 5"/>
          <p:cNvSpPr>
            <a:spLocks noGrp="1"/>
          </p:cNvSpPr>
          <p:nvPr>
            <p:ph type="sldNum" sz="quarter" idx="12"/>
          </p:nvPr>
        </p:nvSpPr>
        <p:spPr/>
        <p:txBody>
          <a:bodyPr/>
          <a:lstStyle/>
          <a:p>
            <a:fld id="{C13BAD88-34A8-4859-A3B7-31A1B1780B6C}" type="slidenum">
              <a:rPr lang="en-US" smtClean="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theme" Target="../theme/theme1.xml" /><Relationship Id="rId2" Type="http://schemas.openxmlformats.org/officeDocument/2006/relationships/slideLayout" Target="../slideLayouts/slideLayout2.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0" Type="http://schemas.openxmlformats.org/officeDocument/2006/relationships/slideLayout" Target="../slideLayouts/slideLayout10.xml" /><Relationship Id="rId4" Type="http://schemas.openxmlformats.org/officeDocument/2006/relationships/slideLayout" Target="../slideLayouts/slideLayout4.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p:nvSpPr>
        <p:spPr bwMode="invGray">
          <a:xfrm>
            <a:off x="0" y="1435895"/>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dirty="0"/>
          </a:p>
        </p:txBody>
      </p:sp>
      <p:sp>
        <p:nvSpPr>
          <p:cNvPr id="7" name="Rectangle 6"/>
          <p:cNvSpPr/>
          <p:nvPr/>
        </p:nvSpPr>
        <p:spPr bwMode="ltGray">
          <a:xfrm>
            <a:off x="0" y="0"/>
            <a:ext cx="9143999" cy="1433733"/>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dirty="0"/>
          </a:p>
        </p:txBody>
      </p:sp>
      <p:sp>
        <p:nvSpPr>
          <p:cNvPr id="2" name="Title Placeholder 1"/>
          <p:cNvSpPr>
            <a:spLocks noGrp="1"/>
          </p:cNvSpPr>
          <p:nvPr>
            <p:ph type="title"/>
          </p:nvPr>
        </p:nvSpPr>
        <p:spPr>
          <a:xfrm>
            <a:off x="457200" y="152400"/>
            <a:ext cx="8229600" cy="1251062"/>
          </a:xfrm>
          <a:prstGeom prst="rect">
            <a:avLst/>
          </a:prstGeom>
        </p:spPr>
        <p:txBody>
          <a:bodyPr vert="horz" lIns="91440" rIns="45720" rtlCol="0" anchor="ctr">
            <a:normAutofit/>
            <a:scene3d>
              <a:camera prst="orthographicFront"/>
              <a:lightRig rig="threePt" dir="t">
                <a:rot lat="0" lon="0" rev="4800000"/>
              </a:lightRig>
            </a:scene3d>
            <a:sp3d prstMaterial="matte">
              <a:bevelT w="50800" h="10160"/>
            </a:sp3d>
          </a:bodyPr>
          <a:lstStyle/>
          <a:p>
            <a:r>
              <a:rPr kumimoji="0" lang="en-US"/>
              <a:t>Click to edit Master title style</a:t>
            </a:r>
          </a:p>
        </p:txBody>
      </p:sp>
      <p:sp>
        <p:nvSpPr>
          <p:cNvPr id="3" name="Text Placeholder 2"/>
          <p:cNvSpPr>
            <a:spLocks noGrp="1"/>
          </p:cNvSpPr>
          <p:nvPr>
            <p:ph type="body" idx="1"/>
          </p:nvPr>
        </p:nvSpPr>
        <p:spPr>
          <a:xfrm>
            <a:off x="457200" y="1775191"/>
            <a:ext cx="8229600" cy="4625609"/>
          </a:xfrm>
          <a:prstGeom prst="rect">
            <a:avLst/>
          </a:prstGeom>
        </p:spPr>
        <p:txBody>
          <a:bodyPr vert="horz" lIns="54864" tIns="91440" rtlCol="0">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4" name="Date Placeholder 3"/>
          <p:cNvSpPr>
            <a:spLocks noGrp="1"/>
          </p:cNvSpPr>
          <p:nvPr>
            <p:ph type="dt" sz="half" idx="2"/>
          </p:nvPr>
        </p:nvSpPr>
        <p:spPr>
          <a:xfrm>
            <a:off x="457200" y="6476999"/>
            <a:ext cx="2133600" cy="274320"/>
          </a:xfrm>
          <a:prstGeom prst="rect">
            <a:avLst/>
          </a:prstGeom>
        </p:spPr>
        <p:txBody>
          <a:bodyPr vert="horz" lIns="109728" rIns="45720" bIns="0" rtlCol="0" anchor="b"/>
          <a:lstStyle>
            <a:lvl1pPr algn="l" eaLnBrk="1" latinLnBrk="0" hangingPunct="1">
              <a:defRPr kumimoji="0" sz="1200">
                <a:solidFill>
                  <a:schemeClr val="tx1">
                    <a:tint val="95000"/>
                  </a:schemeClr>
                </a:solidFill>
              </a:defRPr>
            </a:lvl1pPr>
            <a:extLst/>
          </a:lstStyle>
          <a:p>
            <a:fld id="{18AE221C-C742-4414-B000-B31742ABB39F}" type="datetimeFigureOut">
              <a:rPr lang="en-US" smtClean="0"/>
              <a:t>7/20/2020</a:t>
            </a:fld>
            <a:endParaRPr lang="en-US" dirty="0"/>
          </a:p>
        </p:txBody>
      </p:sp>
      <p:sp>
        <p:nvSpPr>
          <p:cNvPr id="5" name="Footer Placeholder 4"/>
          <p:cNvSpPr>
            <a:spLocks noGrp="1"/>
          </p:cNvSpPr>
          <p:nvPr>
            <p:ph type="ftr" sz="quarter" idx="3"/>
          </p:nvPr>
        </p:nvSpPr>
        <p:spPr>
          <a:xfrm>
            <a:off x="2640596" y="6476999"/>
            <a:ext cx="5507719" cy="274320"/>
          </a:xfrm>
          <a:prstGeom prst="rect">
            <a:avLst/>
          </a:prstGeom>
        </p:spPr>
        <p:txBody>
          <a:bodyPr vert="horz" lIns="45720" rIns="45720" bIns="0" rtlCol="0" anchor="b"/>
          <a:lstStyle>
            <a:lvl1pPr algn="l" eaLnBrk="1" latinLnBrk="0" hangingPunct="1">
              <a:defRPr kumimoji="0" sz="1200">
                <a:solidFill>
                  <a:schemeClr val="tx1">
                    <a:tint val="95000"/>
                  </a:schemeClr>
                </a:solidFill>
              </a:defRPr>
            </a:lvl1pPr>
            <a:extLst/>
          </a:lstStyle>
          <a:p>
            <a:endParaRPr lang="en-US" dirty="0"/>
          </a:p>
        </p:txBody>
      </p:sp>
      <p:sp>
        <p:nvSpPr>
          <p:cNvPr id="6" name="Slide Number Placeholder 5"/>
          <p:cNvSpPr>
            <a:spLocks noGrp="1"/>
          </p:cNvSpPr>
          <p:nvPr>
            <p:ph type="sldNum" sz="quarter" idx="4"/>
          </p:nvPr>
        </p:nvSpPr>
        <p:spPr>
          <a:xfrm>
            <a:off x="8204396" y="6476999"/>
            <a:ext cx="733864" cy="274320"/>
          </a:xfrm>
          <a:prstGeom prst="rect">
            <a:avLst/>
          </a:prstGeom>
        </p:spPr>
        <p:txBody>
          <a:bodyPr vert="horz" bIns="0" rtlCol="0" anchor="b"/>
          <a:lstStyle>
            <a:lvl1pPr algn="r" eaLnBrk="1" latinLnBrk="0" hangingPunct="1">
              <a:defRPr kumimoji="0" sz="1200">
                <a:solidFill>
                  <a:schemeClr val="tx1">
                    <a:tint val="95000"/>
                  </a:schemeClr>
                </a:solidFill>
              </a:defRPr>
            </a:lvl1pPr>
            <a:extLst/>
          </a:lstStyle>
          <a:p>
            <a:fld id="{C13BAD88-34A8-4859-A3B7-31A1B1780B6C}" type="slidenum">
              <a:rPr lang="en-US" smtClean="0"/>
              <a:t>‹#›</a:t>
            </a:fld>
            <a:endParaRPr lang="en-US" dirty="0"/>
          </a:p>
        </p:txBody>
      </p:sp>
    </p:spTree>
  </p:cSld>
  <p:clrMap bg1="lt1" tx1="dk1" bg2="lt2" tx2="dk2" accent1="accent1" accent2="accent2" accent3="accent3" accent4="accent4" accent5="accent5" accent6="accent6" hlink="hlink" folHlink="folHlink"/>
  <p:sldLayoutIdLst>
    <p:sldLayoutId id="2147484129" r:id="rId1"/>
    <p:sldLayoutId id="2147484130" r:id="rId2"/>
    <p:sldLayoutId id="2147484131" r:id="rId3"/>
    <p:sldLayoutId id="2147484132" r:id="rId4"/>
    <p:sldLayoutId id="2147484133" r:id="rId5"/>
    <p:sldLayoutId id="2147484134" r:id="rId6"/>
    <p:sldLayoutId id="2147484135" r:id="rId7"/>
    <p:sldLayoutId id="2147484136" r:id="rId8"/>
    <p:sldLayoutId id="2147484137" r:id="rId9"/>
    <p:sldLayoutId id="2147484138" r:id="rId10"/>
    <p:sldLayoutId id="2147484139" r:id="rId11"/>
  </p:sldLayoutIdLst>
  <p:txStyles>
    <p:titleStyle>
      <a:lvl1pPr algn="l" rtl="0" eaLnBrk="1" latinLnBrk="0" hangingPunct="1">
        <a:spcBef>
          <a:spcPct val="0"/>
        </a:spcBef>
        <a:buNone/>
        <a:defRPr kumimoji="0" sz="4500" b="1" kern="1200">
          <a:solidFill>
            <a:schemeClr val="accent1">
              <a:satMod val="150000"/>
            </a:schemeClr>
          </a:solidFill>
          <a:effectLst/>
          <a:latin typeface="+mj-lt"/>
          <a:ea typeface="+mj-ea"/>
          <a:cs typeface="+mj-cs"/>
        </a:defRPr>
      </a:lvl1pPr>
      <a:extLst/>
    </p:titleStyle>
    <p:bodyStyle>
      <a:lvl1pPr marL="438912" indent="-320040" algn="l" rtl="0" eaLnBrk="1" latinLnBrk="0" hangingPunct="1">
        <a:spcBef>
          <a:spcPts val="0"/>
        </a:spcBef>
        <a:buClr>
          <a:schemeClr val="accent1"/>
        </a:buClr>
        <a:buSzPct val="80000"/>
        <a:buFont typeface="Wingdings 2"/>
        <a:buChar char=""/>
        <a:defRPr kumimoji="0" sz="3200" kern="1200">
          <a:solidFill>
            <a:schemeClr val="tx1"/>
          </a:solidFill>
          <a:latin typeface="+mn-lt"/>
          <a:ea typeface="+mn-ea"/>
          <a:cs typeface="+mn-cs"/>
        </a:defRPr>
      </a:lvl1pPr>
      <a:lvl2pPr marL="731520" indent="-274320" algn="l" rtl="0" eaLnBrk="1" latinLnBrk="0" hangingPunct="1">
        <a:spcBef>
          <a:spcPct val="20000"/>
        </a:spcBef>
        <a:buClr>
          <a:schemeClr val="accent2"/>
        </a:buClr>
        <a:buSzPct val="90000"/>
        <a:buFont typeface="Wingdings"/>
        <a:buChar char=""/>
        <a:defRPr kumimoji="0" sz="2800" kern="1200">
          <a:solidFill>
            <a:schemeClr val="tx1"/>
          </a:solidFill>
          <a:latin typeface="+mn-lt"/>
          <a:ea typeface="+mn-ea"/>
          <a:cs typeface="+mn-cs"/>
        </a:defRPr>
      </a:lvl2pPr>
      <a:lvl3pPr marL="996696" indent="-228600" algn="l" rtl="0" eaLnBrk="1" latinLnBrk="0" hangingPunct="1">
        <a:spcBef>
          <a:spcPct val="20000"/>
        </a:spcBef>
        <a:buClr>
          <a:schemeClr val="accent3"/>
        </a:buClr>
        <a:buFont typeface="Arial"/>
        <a:buChar char="▪"/>
        <a:defRPr kumimoji="0" sz="2400" kern="1200">
          <a:solidFill>
            <a:schemeClr val="tx1"/>
          </a:solidFill>
          <a:latin typeface="+mn-lt"/>
          <a:ea typeface="+mn-ea"/>
          <a:cs typeface="+mn-cs"/>
        </a:defRPr>
      </a:lvl3pPr>
      <a:lvl4pPr marL="1216152" indent="-182880" algn="l" rtl="0" eaLnBrk="1" latinLnBrk="0" hangingPunct="1">
        <a:spcBef>
          <a:spcPct val="20000"/>
        </a:spcBef>
        <a:buClr>
          <a:schemeClr val="accent4"/>
        </a:buClr>
        <a:buFont typeface="Arial"/>
        <a:buChar char="▪"/>
        <a:defRPr kumimoji="0" sz="2000" kern="1200">
          <a:solidFill>
            <a:schemeClr val="tx1"/>
          </a:solidFill>
          <a:latin typeface="+mn-lt"/>
          <a:ea typeface="+mn-ea"/>
          <a:cs typeface="+mn-cs"/>
        </a:defRPr>
      </a:lvl4pPr>
      <a:lvl5pPr marL="1426464" indent="-182880" algn="l" rtl="0" eaLnBrk="1" latinLnBrk="0" hangingPunct="1">
        <a:spcBef>
          <a:spcPct val="20000"/>
        </a:spcBef>
        <a:buClr>
          <a:schemeClr val="accent5"/>
        </a:buClr>
        <a:buFont typeface="Wingdings 3"/>
        <a:buChar char=""/>
        <a:defRPr kumimoji="0" lang="en-US" sz="2000" kern="1200" smtClean="0">
          <a:solidFill>
            <a:schemeClr val="tx1"/>
          </a:solidFill>
          <a:latin typeface="+mn-lt"/>
          <a:ea typeface="+mn-ea"/>
          <a:cs typeface="+mn-cs"/>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Relationship Id="rId3" Type="http://schemas.openxmlformats.org/officeDocument/2006/relationships/image" Target="../media/image4.jpeg" /><Relationship Id="rId2" Type="http://schemas.openxmlformats.org/officeDocument/2006/relationships/image" Target="../media/image3.jpeg" /><Relationship Id="rId1" Type="http://schemas.openxmlformats.org/officeDocument/2006/relationships/slideLayout" Target="../slideLayouts/slideLayout2.xml" /><Relationship Id="rId5" Type="http://schemas.openxmlformats.org/officeDocument/2006/relationships/image" Target="../media/image6.jpeg" /><Relationship Id="rId4" Type="http://schemas.openxmlformats.org/officeDocument/2006/relationships/image" Target="../media/image5.jpeg" /></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5.xml.rels><?xml version="1.0" encoding="UTF-8" standalone="yes"?>
<Relationships xmlns="http://schemas.openxmlformats.org/package/2006/relationships"><Relationship Id="rId2" Type="http://schemas.openxmlformats.org/officeDocument/2006/relationships/image" Target="../media/image7.png" /><Relationship Id="rId1" Type="http://schemas.openxmlformats.org/officeDocument/2006/relationships/slideLayout" Target="../slideLayouts/slideLayout2.xml" /></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7.xml.rels><?xml version="1.0" encoding="UTF-8" standalone="yes"?>
<Relationships xmlns="http://schemas.openxmlformats.org/package/2006/relationships"><Relationship Id="rId2" Type="http://schemas.openxmlformats.org/officeDocument/2006/relationships/image" Target="../media/image8.jpeg" /><Relationship Id="rId1" Type="http://schemas.openxmlformats.org/officeDocument/2006/relationships/slideLayout" Target="../slideLayouts/slideLayout2.xml" /></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1.xml.rels><?xml version="1.0" encoding="UTF-8" standalone="yes"?>
<Relationships xmlns="http://schemas.openxmlformats.org/package/2006/relationships"><Relationship Id="rId2" Type="http://schemas.openxmlformats.org/officeDocument/2006/relationships/image" Target="../media/image4.jpeg" /><Relationship Id="rId1" Type="http://schemas.openxmlformats.org/officeDocument/2006/relationships/slideLayout" Target="../slideLayouts/slideLayout2.xml" /></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57200" y="5486400"/>
            <a:ext cx="8077200" cy="685800"/>
          </a:xfrm>
        </p:spPr>
        <p:txBody>
          <a:bodyPr>
            <a:noAutofit/>
          </a:bodyPr>
          <a:lstStyle/>
          <a:p>
            <a:pPr algn="ctr"/>
            <a:r>
              <a:rPr lang="en-US" sz="2800" dirty="0">
                <a:solidFill>
                  <a:srgbClr val="00B050"/>
                </a:solidFill>
              </a:rPr>
              <a:t>NAPAAS ECONOMIC EMPOWERMENT PROGRAM</a:t>
            </a:r>
          </a:p>
        </p:txBody>
      </p:sp>
      <p:sp>
        <p:nvSpPr>
          <p:cNvPr id="3" name="Subtitle 2"/>
          <p:cNvSpPr>
            <a:spLocks noGrp="1"/>
          </p:cNvSpPr>
          <p:nvPr>
            <p:ph type="subTitle" idx="1"/>
          </p:nvPr>
        </p:nvSpPr>
        <p:spPr>
          <a:xfrm>
            <a:off x="381000" y="381000"/>
            <a:ext cx="8305800" cy="1828800"/>
          </a:xfrm>
        </p:spPr>
        <p:txBody>
          <a:bodyPr>
            <a:normAutofit fontScale="62500" lnSpcReduction="20000"/>
          </a:bodyPr>
          <a:lstStyle/>
          <a:p>
            <a:endParaRPr lang="en-US" sz="4400" dirty="0"/>
          </a:p>
          <a:p>
            <a:endParaRPr lang="en-US" sz="4400" dirty="0"/>
          </a:p>
          <a:p>
            <a:r>
              <a:rPr lang="en-US" sz="5800" dirty="0">
                <a:solidFill>
                  <a:srgbClr val="00B050"/>
                </a:solidFill>
              </a:rPr>
              <a:t>AGRICULTURAL SCHEME</a:t>
            </a:r>
          </a:p>
          <a:p>
            <a:endParaRPr lang="en-US" sz="4400" dirty="0"/>
          </a:p>
          <a:p>
            <a:r>
              <a:rPr lang="en-US" sz="3200" dirty="0"/>
              <a:t>FOR LEGIONNAIRES</a:t>
            </a:r>
          </a:p>
        </p:txBody>
      </p:sp>
      <p:pic>
        <p:nvPicPr>
          <p:cNvPr id="5" name="Picture 2" descr="C:\Users\prisc\Desktop\images.jpg"/>
          <p:cNvPicPr>
            <a:picLocks noChangeAspect="1" noChangeArrowheads="1"/>
          </p:cNvPicPr>
          <p:nvPr/>
        </p:nvPicPr>
        <p:blipFill>
          <a:blip r:embed="rId2"/>
          <a:srcRect/>
          <a:stretch>
            <a:fillRect/>
          </a:stretch>
        </p:blipFill>
        <p:spPr bwMode="auto">
          <a:xfrm>
            <a:off x="533400" y="2514600"/>
            <a:ext cx="8001000" cy="2514600"/>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Smallholder Cottage Scheme</a:t>
            </a:r>
          </a:p>
        </p:txBody>
      </p:sp>
      <p:pic>
        <p:nvPicPr>
          <p:cNvPr id="4" name="Content Placeholder 3" descr="imagesGJ5GOV4O.jpg"/>
          <p:cNvPicPr>
            <a:picLocks noGrp="1" noChangeAspect="1"/>
          </p:cNvPicPr>
          <p:nvPr>
            <p:ph idx="1"/>
          </p:nvPr>
        </p:nvPicPr>
        <p:blipFill>
          <a:blip r:embed="rId2"/>
          <a:stretch>
            <a:fillRect/>
          </a:stretch>
        </p:blipFill>
        <p:spPr>
          <a:xfrm>
            <a:off x="457200" y="1676400"/>
            <a:ext cx="3810000" cy="2438400"/>
          </a:xfrm>
        </p:spPr>
      </p:pic>
      <p:pic>
        <p:nvPicPr>
          <p:cNvPr id="1027" name="Picture 3" descr="C:\Users\prisc\Desktop\imagesGEUSO45M.jpg"/>
          <p:cNvPicPr>
            <a:picLocks noChangeAspect="1" noChangeArrowheads="1"/>
          </p:cNvPicPr>
          <p:nvPr/>
        </p:nvPicPr>
        <p:blipFill>
          <a:blip r:embed="rId3"/>
          <a:srcRect/>
          <a:stretch>
            <a:fillRect/>
          </a:stretch>
        </p:blipFill>
        <p:spPr bwMode="auto">
          <a:xfrm>
            <a:off x="457200" y="4191000"/>
            <a:ext cx="3810000" cy="2438400"/>
          </a:xfrm>
          <a:prstGeom prst="rect">
            <a:avLst/>
          </a:prstGeom>
          <a:noFill/>
        </p:spPr>
      </p:pic>
      <p:pic>
        <p:nvPicPr>
          <p:cNvPr id="1031" name="Picture 7" descr="C:\Users\prisc\Desktop\image.jpg"/>
          <p:cNvPicPr>
            <a:picLocks noChangeAspect="1" noChangeArrowheads="1"/>
          </p:cNvPicPr>
          <p:nvPr/>
        </p:nvPicPr>
        <p:blipFill>
          <a:blip r:embed="rId4"/>
          <a:srcRect/>
          <a:stretch>
            <a:fillRect/>
          </a:stretch>
        </p:blipFill>
        <p:spPr bwMode="auto">
          <a:xfrm>
            <a:off x="4724400" y="1600200"/>
            <a:ext cx="3886200" cy="2590800"/>
          </a:xfrm>
          <a:prstGeom prst="rect">
            <a:avLst/>
          </a:prstGeom>
          <a:noFill/>
        </p:spPr>
      </p:pic>
      <p:pic>
        <p:nvPicPr>
          <p:cNvPr id="1032" name="Picture 8" descr="C:\Users\prisc\Desktop\imagesGJM87GQ1.jpg"/>
          <p:cNvPicPr>
            <a:picLocks noChangeAspect="1" noChangeArrowheads="1"/>
          </p:cNvPicPr>
          <p:nvPr/>
        </p:nvPicPr>
        <p:blipFill>
          <a:blip r:embed="rId5"/>
          <a:srcRect/>
          <a:stretch>
            <a:fillRect/>
          </a:stretch>
        </p:blipFill>
        <p:spPr bwMode="auto">
          <a:xfrm>
            <a:off x="4724400" y="4267200"/>
            <a:ext cx="3886200" cy="2286000"/>
          </a:xfrm>
          <a:prstGeom prst="rect">
            <a:avLst/>
          </a:prstGeom>
          <a:noFill/>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According to World Bank</a:t>
            </a:r>
          </a:p>
        </p:txBody>
      </p:sp>
      <p:sp>
        <p:nvSpPr>
          <p:cNvPr id="3" name="Content Placeholder 2"/>
          <p:cNvSpPr>
            <a:spLocks noGrp="1"/>
          </p:cNvSpPr>
          <p:nvPr>
            <p:ph idx="1"/>
          </p:nvPr>
        </p:nvSpPr>
        <p:spPr/>
        <p:txBody>
          <a:bodyPr/>
          <a:lstStyle/>
          <a:p>
            <a:r>
              <a:rPr lang="en-US" dirty="0"/>
              <a:t>According to World Bank, economic grow from agriculture is two to four time more effective at reducing poverty than growth from any other sector</a:t>
            </a:r>
          </a:p>
          <a:p>
            <a:r>
              <a:rPr lang="en-US" dirty="0"/>
              <a:t>Developing agribusinesses and investing in smallholder farmers has the potential of transforming agriculture in Africa by creating jobs, increasing incomes, and boosting crop yield and productivity</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00B050"/>
                </a:solidFill>
              </a:rPr>
              <a:t>NAPAAS SCHEME</a:t>
            </a:r>
          </a:p>
        </p:txBody>
      </p:sp>
      <p:sp>
        <p:nvSpPr>
          <p:cNvPr id="3" name="Content Placeholder 2"/>
          <p:cNvSpPr>
            <a:spLocks noGrp="1"/>
          </p:cNvSpPr>
          <p:nvPr>
            <p:ph idx="1"/>
          </p:nvPr>
        </p:nvSpPr>
        <p:spPr>
          <a:xfrm>
            <a:off x="457200" y="1676400"/>
            <a:ext cx="8229600" cy="4419600"/>
          </a:xfrm>
        </p:spPr>
        <p:txBody>
          <a:bodyPr>
            <a:normAutofit fontScale="85000" lnSpcReduction="20000"/>
          </a:bodyPr>
          <a:lstStyle/>
          <a:p>
            <a:r>
              <a:rPr lang="en-US" dirty="0"/>
              <a:t>Basic Needs : Interested beneficiaries access to affordable basic need such as consumable, household equipments, motorcycles, CUG Mobile lines/phone</a:t>
            </a:r>
          </a:p>
          <a:p>
            <a:r>
              <a:rPr lang="en-US" dirty="0"/>
              <a:t>Health Scheme Setting: Setting up HMO scheme</a:t>
            </a:r>
          </a:p>
          <a:p>
            <a:r>
              <a:rPr lang="en-US" dirty="0"/>
              <a:t>Housing Scheme</a:t>
            </a:r>
            <a:r>
              <a:rPr lang="en-US" dirty="0">
                <a:solidFill>
                  <a:srgbClr val="FF0066"/>
                </a:solidFill>
              </a:rPr>
              <a:t>: </a:t>
            </a:r>
            <a:r>
              <a:rPr lang="en-US" dirty="0"/>
              <a:t>Accessing low-cost housing estate in collaboration with Federal Mortgage Institutions </a:t>
            </a:r>
          </a:p>
          <a:p>
            <a:r>
              <a:rPr lang="en-US" sz="3300" dirty="0">
                <a:solidFill>
                  <a:srgbClr val="FF0000"/>
                </a:solidFill>
              </a:rPr>
              <a:t>Agricultural scheme</a:t>
            </a:r>
            <a:r>
              <a:rPr lang="en-US" dirty="0"/>
              <a:t>: Implementing the out-growers program with FG Intervention and concession</a:t>
            </a:r>
          </a:p>
          <a:p>
            <a:r>
              <a:rPr lang="en-US" dirty="0"/>
              <a:t>Transportation Scheme: Accessing transport services</a:t>
            </a:r>
          </a:p>
          <a:p>
            <a:r>
              <a:rPr lang="en-US" dirty="0"/>
              <a:t>Microfinance : Setting up Microfinance Bank</a:t>
            </a:r>
          </a:p>
          <a:p>
            <a:r>
              <a:rPr lang="en-US" dirty="0"/>
              <a:t>Education Scheme: Providing educational items (Children)</a:t>
            </a:r>
          </a:p>
          <a:p>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00B050"/>
                </a:solidFill>
              </a:rPr>
              <a:t>AGRICUTURAL SCHEME</a:t>
            </a:r>
          </a:p>
        </p:txBody>
      </p:sp>
      <p:sp>
        <p:nvSpPr>
          <p:cNvPr id="3" name="Content Placeholder 2"/>
          <p:cNvSpPr>
            <a:spLocks noGrp="1"/>
          </p:cNvSpPr>
          <p:nvPr>
            <p:ph idx="1"/>
          </p:nvPr>
        </p:nvSpPr>
        <p:spPr>
          <a:xfrm>
            <a:off x="4572000" y="1600201"/>
            <a:ext cx="4419600" cy="4648199"/>
          </a:xfrm>
        </p:spPr>
        <p:txBody>
          <a:bodyPr>
            <a:normAutofit fontScale="92500" lnSpcReduction="20000"/>
          </a:bodyPr>
          <a:lstStyle/>
          <a:p>
            <a:pPr>
              <a:buNone/>
            </a:pPr>
            <a:endParaRPr lang="en-US" dirty="0"/>
          </a:p>
          <a:p>
            <a:pPr>
              <a:buNone/>
            </a:pPr>
            <a:r>
              <a:rPr lang="en-US" dirty="0"/>
              <a:t>NAPAAS to provide the platform &amp; framework for legionnaires including family members, to be </a:t>
            </a:r>
          </a:p>
          <a:p>
            <a:pPr>
              <a:buNone/>
            </a:pPr>
            <a:r>
              <a:rPr lang="en-US" dirty="0"/>
              <a:t>     engaged &amp; participate </a:t>
            </a:r>
          </a:p>
          <a:p>
            <a:pPr>
              <a:buNone/>
            </a:pPr>
            <a:r>
              <a:rPr lang="en-US" dirty="0"/>
              <a:t>     in various agricultural outgrower scheme of both public and private initiatives</a:t>
            </a:r>
          </a:p>
          <a:p>
            <a:pPr algn="just">
              <a:buNone/>
            </a:pPr>
            <a:endParaRPr lang="en-US" dirty="0"/>
          </a:p>
        </p:txBody>
      </p:sp>
      <p:pic>
        <p:nvPicPr>
          <p:cNvPr id="2050" name="Picture 2"/>
          <p:cNvPicPr>
            <a:picLocks noChangeAspect="1" noChangeArrowheads="1"/>
          </p:cNvPicPr>
          <p:nvPr/>
        </p:nvPicPr>
        <p:blipFill>
          <a:blip r:embed="rId2"/>
          <a:srcRect/>
          <a:stretch>
            <a:fillRect/>
          </a:stretch>
        </p:blipFill>
        <p:spPr bwMode="auto">
          <a:xfrm>
            <a:off x="152400" y="2133600"/>
            <a:ext cx="4495800" cy="3810000"/>
          </a:xfrm>
          <a:prstGeom prst="rect">
            <a:avLst/>
          </a:prstGeom>
          <a:noFill/>
          <a:ln w="9525">
            <a:noFill/>
            <a:miter lim="800000"/>
            <a:headEnd/>
            <a:tailEnd/>
          </a:ln>
          <a:effec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00B050"/>
                </a:solidFill>
              </a:rPr>
              <a:t>Objectives</a:t>
            </a:r>
          </a:p>
        </p:txBody>
      </p:sp>
      <p:sp>
        <p:nvSpPr>
          <p:cNvPr id="3" name="Content Placeholder 2"/>
          <p:cNvSpPr>
            <a:spLocks noGrp="1"/>
          </p:cNvSpPr>
          <p:nvPr>
            <p:ph idx="1"/>
          </p:nvPr>
        </p:nvSpPr>
        <p:spPr/>
        <p:txBody>
          <a:bodyPr>
            <a:normAutofit lnSpcReduction="10000"/>
          </a:bodyPr>
          <a:lstStyle/>
          <a:p>
            <a:pPr algn="just"/>
            <a:r>
              <a:rPr lang="en-US" dirty="0"/>
              <a:t>Agricultural scheme as a tool for self reliance, economic empowerment, Job creation and food security for the legionnaires.</a:t>
            </a:r>
          </a:p>
          <a:p>
            <a:pPr algn="just"/>
            <a:r>
              <a:rPr lang="en-US" dirty="0"/>
              <a:t>Scheme to provide training and skill acquisition for various types of  farming procedure/ technology</a:t>
            </a:r>
          </a:p>
          <a:p>
            <a:pPr algn="just"/>
            <a:r>
              <a:rPr lang="en-US" dirty="0"/>
              <a:t>Scheme to support agribusinesses through financing (proposed NAPAAS Microfinance Bank), provision of  fertilizers, farming Machineries and better quality seedlings </a:t>
            </a:r>
          </a:p>
          <a:p>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00B050"/>
                </a:solidFill>
              </a:rPr>
              <a:t>OUTGROWER PROGRAM</a:t>
            </a:r>
          </a:p>
        </p:txBody>
      </p:sp>
      <p:sp>
        <p:nvSpPr>
          <p:cNvPr id="3" name="Content Placeholder 2"/>
          <p:cNvSpPr>
            <a:spLocks noGrp="1"/>
          </p:cNvSpPr>
          <p:nvPr>
            <p:ph idx="1"/>
          </p:nvPr>
        </p:nvSpPr>
        <p:spPr>
          <a:xfrm>
            <a:off x="304800" y="1775191"/>
            <a:ext cx="4724400" cy="4625609"/>
          </a:xfrm>
        </p:spPr>
        <p:txBody>
          <a:bodyPr>
            <a:normAutofit fontScale="85000" lnSpcReduction="10000"/>
          </a:bodyPr>
          <a:lstStyle/>
          <a:p>
            <a:pPr>
              <a:buNone/>
            </a:pPr>
            <a:r>
              <a:rPr lang="en-US" dirty="0"/>
              <a:t>	Definition:  </a:t>
            </a:r>
            <a:r>
              <a:rPr lang="en-US" b="1" dirty="0"/>
              <a:t>Outgrower program </a:t>
            </a:r>
            <a:r>
              <a:rPr lang="en-US" dirty="0"/>
              <a:t> is a program that provided a pre-arranged contract between the smallholder farmers and partner companies to produce specific crops with possible technical and financial support, and a plan  for off takers for either local or international markets</a:t>
            </a:r>
          </a:p>
          <a:p>
            <a:endParaRPr lang="en-US" dirty="0"/>
          </a:p>
        </p:txBody>
      </p:sp>
      <p:pic>
        <p:nvPicPr>
          <p:cNvPr id="3075" name="Picture 3" descr="C:\Users\prisc\Desktop\imagesK0Q88AL6.jpg"/>
          <p:cNvPicPr>
            <a:picLocks noChangeAspect="1" noChangeArrowheads="1"/>
          </p:cNvPicPr>
          <p:nvPr/>
        </p:nvPicPr>
        <p:blipFill>
          <a:blip r:embed="rId2"/>
          <a:srcRect/>
          <a:stretch>
            <a:fillRect/>
          </a:stretch>
        </p:blipFill>
        <p:spPr bwMode="auto">
          <a:xfrm>
            <a:off x="5029200" y="2286000"/>
            <a:ext cx="3810000" cy="3657600"/>
          </a:xfrm>
          <a:prstGeom prst="rect">
            <a:avLst/>
          </a:prstGeom>
          <a:noFill/>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solidFill>
                  <a:srgbClr val="00B050"/>
                </a:solidFill>
              </a:rPr>
              <a:t>MODALITIES</a:t>
            </a:r>
          </a:p>
        </p:txBody>
      </p:sp>
      <p:sp>
        <p:nvSpPr>
          <p:cNvPr id="3" name="Content Placeholder 2"/>
          <p:cNvSpPr>
            <a:spLocks noGrp="1"/>
          </p:cNvSpPr>
          <p:nvPr>
            <p:ph idx="1"/>
          </p:nvPr>
        </p:nvSpPr>
        <p:spPr/>
        <p:txBody>
          <a:bodyPr>
            <a:normAutofit fontScale="92500" lnSpcReduction="10000"/>
          </a:bodyPr>
          <a:lstStyle/>
          <a:p>
            <a:r>
              <a:rPr lang="en-US" dirty="0"/>
              <a:t>NAPAAS to partner  financial institutions,    government agencies and various private Agribusiness companies   involved in Outgrower program</a:t>
            </a:r>
          </a:p>
          <a:p>
            <a:r>
              <a:rPr lang="en-US" dirty="0"/>
              <a:t>Initiate and progress plans to involve legionnaires in Outgrower program</a:t>
            </a:r>
          </a:p>
          <a:p>
            <a:r>
              <a:rPr lang="en-US" dirty="0"/>
              <a:t>Provide guidelines for engagement and support</a:t>
            </a:r>
          </a:p>
          <a:p>
            <a:r>
              <a:rPr lang="en-US" dirty="0"/>
              <a:t>Coordinate and ensure implementation of program. Objective should be SMART - Specific , Measurable, Actionable , Realistic &amp; Time bound</a:t>
            </a:r>
          </a:p>
          <a:p>
            <a:endParaRPr lang="en-US" dirty="0"/>
          </a:p>
          <a:p>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00B050"/>
                </a:solidFill>
              </a:rPr>
              <a:t>Types  of Outgrower Scheme</a:t>
            </a:r>
          </a:p>
        </p:txBody>
      </p:sp>
      <p:sp>
        <p:nvSpPr>
          <p:cNvPr id="3" name="Content Placeholder 2"/>
          <p:cNvSpPr>
            <a:spLocks noGrp="1"/>
          </p:cNvSpPr>
          <p:nvPr>
            <p:ph idx="1"/>
          </p:nvPr>
        </p:nvSpPr>
        <p:spPr>
          <a:xfrm>
            <a:off x="457200" y="1676400"/>
            <a:ext cx="8229600" cy="5181600"/>
          </a:xfrm>
        </p:spPr>
        <p:txBody>
          <a:bodyPr>
            <a:normAutofit fontScale="77500" lnSpcReduction="20000"/>
          </a:bodyPr>
          <a:lstStyle/>
          <a:p>
            <a:r>
              <a:rPr lang="en-US" dirty="0"/>
              <a:t>Contract Farming: The partner company</a:t>
            </a:r>
          </a:p>
          <a:p>
            <a:pPr>
              <a:buNone/>
            </a:pPr>
            <a:r>
              <a:rPr lang="en-US" dirty="0"/>
              <a:t>     1) links farmers to a secure market           </a:t>
            </a:r>
          </a:p>
          <a:p>
            <a:pPr>
              <a:buNone/>
            </a:pPr>
            <a:r>
              <a:rPr lang="en-US" dirty="0"/>
              <a:t>     2) pays a fair market price for their produce</a:t>
            </a:r>
          </a:p>
          <a:p>
            <a:pPr>
              <a:buNone/>
            </a:pPr>
            <a:r>
              <a:rPr lang="en-US" dirty="0"/>
              <a:t>     3) may supply input on credit or provide assistance with micro financing, extension services, training . Transport and packaging</a:t>
            </a:r>
          </a:p>
          <a:p>
            <a:pPr>
              <a:buNone/>
            </a:pPr>
            <a:endParaRPr lang="en-US" dirty="0"/>
          </a:p>
          <a:p>
            <a:r>
              <a:rPr lang="en-US" dirty="0"/>
              <a:t>Capacity Building and Training</a:t>
            </a:r>
          </a:p>
          <a:p>
            <a:pPr>
              <a:buNone/>
            </a:pPr>
            <a:r>
              <a:rPr lang="en-US" dirty="0"/>
              <a:t>     1) Typically donor–funded </a:t>
            </a:r>
          </a:p>
          <a:p>
            <a:pPr>
              <a:buNone/>
            </a:pPr>
            <a:r>
              <a:rPr lang="en-US" dirty="0"/>
              <a:t>	2) Invest exclusively on farmer themselves through skill building, technology transfer through workshops or set up and run demonstration plots</a:t>
            </a:r>
          </a:p>
          <a:p>
            <a:pPr>
              <a:buNone/>
            </a:pPr>
            <a:r>
              <a:rPr lang="en-US" dirty="0"/>
              <a:t> </a:t>
            </a:r>
          </a:p>
          <a:p>
            <a:r>
              <a:rPr lang="en-US" dirty="0"/>
              <a:t>Commodity Aggregation: The company  sets a price for a commodity that smallholder farmers can grow and may providing transport to a processing facility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00B050"/>
                </a:solidFill>
              </a:rPr>
              <a:t>Principles of Success of Scheme</a:t>
            </a:r>
          </a:p>
        </p:txBody>
      </p:sp>
      <p:sp>
        <p:nvSpPr>
          <p:cNvPr id="3" name="Content Placeholder 2"/>
          <p:cNvSpPr>
            <a:spLocks noGrp="1"/>
          </p:cNvSpPr>
          <p:nvPr>
            <p:ph idx="1"/>
          </p:nvPr>
        </p:nvSpPr>
        <p:spPr/>
        <p:txBody>
          <a:bodyPr>
            <a:normAutofit fontScale="85000" lnSpcReduction="20000"/>
          </a:bodyPr>
          <a:lstStyle/>
          <a:p>
            <a:r>
              <a:rPr lang="en-US" b="1" dirty="0"/>
              <a:t>A Market Driven Approach</a:t>
            </a:r>
            <a:r>
              <a:rPr lang="en-US" dirty="0"/>
              <a:t>: Assisting the farmer access consistent and reliable market drives economic activities in the rural area, a recipe for sustainability</a:t>
            </a:r>
          </a:p>
          <a:p>
            <a:r>
              <a:rPr lang="en-US" b="1" dirty="0"/>
              <a:t>Input Support</a:t>
            </a:r>
            <a:r>
              <a:rPr lang="en-US" dirty="0"/>
              <a:t>: Providing appropriate agricultural input on credit /finance often overcome high initial cost layout</a:t>
            </a:r>
          </a:p>
          <a:p>
            <a:r>
              <a:rPr lang="en-US" b="1" dirty="0"/>
              <a:t>Farmer Selection</a:t>
            </a:r>
            <a:r>
              <a:rPr lang="en-US" dirty="0"/>
              <a:t>: Selecting suitable farmers to participate can be crucial to Success of Scheme</a:t>
            </a:r>
          </a:p>
          <a:p>
            <a:r>
              <a:rPr lang="en-US" b="1" dirty="0"/>
              <a:t>Farmer Training</a:t>
            </a:r>
            <a:r>
              <a:rPr lang="en-US" dirty="0"/>
              <a:t>: Training in farming practice, business skills, social issues and other area</a:t>
            </a:r>
          </a:p>
          <a:p>
            <a:r>
              <a:rPr lang="en-US" b="1" dirty="0"/>
              <a:t>Commercial and financial viability: </a:t>
            </a:r>
            <a:r>
              <a:rPr lang="en-US" dirty="0"/>
              <a:t>both commercial partner and farmer need to make profit</a:t>
            </a:r>
          </a:p>
          <a:p>
            <a:r>
              <a:rPr lang="en-US" b="1" dirty="0"/>
              <a:t>Management Tools</a:t>
            </a:r>
            <a:r>
              <a:rPr lang="en-US" dirty="0"/>
              <a:t>: Close monitoring is essential </a:t>
            </a:r>
          </a:p>
          <a:p>
            <a:endParaRPr lang="en-US" dirty="0"/>
          </a:p>
          <a:p>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Participants  in Demonstration Plots – Rice Farm</a:t>
            </a:r>
          </a:p>
        </p:txBody>
      </p:sp>
      <p:pic>
        <p:nvPicPr>
          <p:cNvPr id="4" name="Content Placeholder 3" descr="imagesGEUSO45M.jpg"/>
          <p:cNvPicPr>
            <a:picLocks noGrp="1" noChangeAspect="1"/>
          </p:cNvPicPr>
          <p:nvPr>
            <p:ph idx="1"/>
          </p:nvPr>
        </p:nvPicPr>
        <p:blipFill>
          <a:blip r:embed="rId2"/>
          <a:stretch>
            <a:fillRect/>
          </a:stretch>
        </p:blipFill>
        <p:spPr>
          <a:xfrm>
            <a:off x="533400" y="1676400"/>
            <a:ext cx="8153400" cy="4876800"/>
          </a:xfr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solidFill>
                  <a:srgbClr val="00B050"/>
                </a:solidFill>
              </a:rPr>
              <a:t>RECOMMENDATIONS </a:t>
            </a:r>
            <a:br>
              <a:rPr lang="en-US" dirty="0">
                <a:solidFill>
                  <a:srgbClr val="00B050"/>
                </a:solidFill>
              </a:rPr>
            </a:br>
            <a:r>
              <a:rPr lang="en-US" dirty="0">
                <a:solidFill>
                  <a:srgbClr val="00B050"/>
                </a:solidFill>
              </a:rPr>
              <a:t>TO NIGERIA LEGION </a:t>
            </a:r>
          </a:p>
        </p:txBody>
      </p:sp>
      <p:sp>
        <p:nvSpPr>
          <p:cNvPr id="3" name="Content Placeholder 2"/>
          <p:cNvSpPr>
            <a:spLocks noGrp="1"/>
          </p:cNvSpPr>
          <p:nvPr>
            <p:ph idx="1"/>
          </p:nvPr>
        </p:nvSpPr>
        <p:spPr/>
        <p:txBody>
          <a:bodyPr>
            <a:normAutofit fontScale="85000" lnSpcReduction="10000"/>
          </a:bodyPr>
          <a:lstStyle/>
          <a:p>
            <a:r>
              <a:rPr lang="en-US" dirty="0"/>
              <a:t>To provide cultivatable /arable land area for scheme</a:t>
            </a:r>
          </a:p>
          <a:p>
            <a:r>
              <a:rPr lang="en-US" dirty="0"/>
              <a:t>Access to irrigation- constant water source all year round OR availability of irrigation plan</a:t>
            </a:r>
          </a:p>
          <a:p>
            <a:r>
              <a:rPr lang="en-US" dirty="0"/>
              <a:t>Land Ownership- Land may be owned by partner company, Individual legionnaires or Nigeria Legion, sometime with possible transfer of ownership opportunity to the farmer  after some stipulated period/ buy-off plan</a:t>
            </a:r>
          </a:p>
          <a:p>
            <a:r>
              <a:rPr lang="en-US" dirty="0"/>
              <a:t>Ensure all Land Tenure and community issues are resolved before investment negotiations</a:t>
            </a:r>
          </a:p>
          <a:p>
            <a:r>
              <a:rPr lang="en-US" dirty="0"/>
              <a:t>To recommend interested farmers  or youths who are ready to farm, not forces to be engaged</a:t>
            </a:r>
          </a:p>
          <a:p>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solidFill>
                  <a:srgbClr val="00B050"/>
                </a:solidFill>
              </a:rPr>
              <a:t>RECOMMENDATION TO NAPAAS</a:t>
            </a:r>
          </a:p>
        </p:txBody>
      </p:sp>
      <p:sp>
        <p:nvSpPr>
          <p:cNvPr id="3" name="Content Placeholder 2"/>
          <p:cNvSpPr>
            <a:spLocks noGrp="1"/>
          </p:cNvSpPr>
          <p:nvPr>
            <p:ph idx="1"/>
          </p:nvPr>
        </p:nvSpPr>
        <p:spPr>
          <a:xfrm>
            <a:off x="457200" y="1775191"/>
            <a:ext cx="8229600" cy="5082809"/>
          </a:xfrm>
        </p:spPr>
        <p:txBody>
          <a:bodyPr>
            <a:normAutofit fontScale="85000" lnSpcReduction="20000"/>
          </a:bodyPr>
          <a:lstStyle/>
          <a:p>
            <a:r>
              <a:rPr lang="en-US" dirty="0"/>
              <a:t>NAPAAS to ensure grants and financial supports are made available to the trained farmers to help deploy their new trade e.g. Startup Capital, fertilizer  and improved quality seedlings for Capacity building outgrower  program type</a:t>
            </a:r>
          </a:p>
          <a:p>
            <a:endParaRPr lang="en-US" dirty="0"/>
          </a:p>
          <a:p>
            <a:r>
              <a:rPr lang="en-US" dirty="0"/>
              <a:t>NAPAAS to ensure scheme included some  processing equipment for adding value to farm produce and engage other legionnaires in supply chain dynamics e.g. Rice Mill, Maize Mill etc</a:t>
            </a:r>
          </a:p>
          <a:p>
            <a:pPr>
              <a:buNone/>
            </a:pPr>
            <a:endParaRPr lang="en-US" dirty="0"/>
          </a:p>
          <a:p>
            <a:r>
              <a:rPr lang="en-US" dirty="0"/>
              <a:t>Microfinance Bank: The proposed NAPAAS WOTICOM MFB is very essential to effectively carry out this scheme. However, may utilize grants and funds for now with a planned repayment structure</a:t>
            </a:r>
          </a:p>
          <a:p>
            <a:endParaRPr lang="en-US" dirty="0"/>
          </a:p>
          <a:p>
            <a:endParaRPr lang="en-US" dirty="0"/>
          </a:p>
          <a:p>
            <a:endParaRPr lang="en-US" dirty="0"/>
          </a:p>
          <a:p>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solidFill>
                  <a:srgbClr val="00B050"/>
                </a:solidFill>
              </a:rPr>
              <a:t>Some Current Available Outgrower         Scheme In Nigeria</a:t>
            </a:r>
          </a:p>
        </p:txBody>
      </p:sp>
      <p:sp>
        <p:nvSpPr>
          <p:cNvPr id="3" name="Content Placeholder 2"/>
          <p:cNvSpPr>
            <a:spLocks noGrp="1"/>
          </p:cNvSpPr>
          <p:nvPr>
            <p:ph idx="1"/>
          </p:nvPr>
        </p:nvSpPr>
        <p:spPr/>
        <p:txBody>
          <a:bodyPr>
            <a:normAutofit lnSpcReduction="10000"/>
          </a:bodyPr>
          <a:lstStyle/>
          <a:p>
            <a:r>
              <a:rPr lang="en-US" dirty="0"/>
              <a:t>Dangote Rice Outgrower Scheme in Sokoto</a:t>
            </a:r>
          </a:p>
          <a:p>
            <a:r>
              <a:rPr lang="en-US" dirty="0"/>
              <a:t>FADAMA Rice Production  Program Using Sawa Eco Technology from Japan –pilot scheme ongoing in five states of the federation</a:t>
            </a:r>
          </a:p>
          <a:p>
            <a:r>
              <a:rPr lang="en-US" dirty="0"/>
              <a:t>Olam Outgrower scheme for cocoa, cashew, sesames seed production</a:t>
            </a:r>
          </a:p>
          <a:p>
            <a:r>
              <a:rPr lang="en-US" dirty="0"/>
              <a:t>Cottage Industry Agricultural Training and Empowerment Scheme</a:t>
            </a:r>
          </a:p>
          <a:p>
            <a:r>
              <a:rPr lang="en-US" dirty="0"/>
              <a:t>AgDevCo Smallholder Outgrower Scheme</a:t>
            </a:r>
          </a:p>
          <a:p>
            <a:endParaRPr lang="en-US" dirty="0"/>
          </a:p>
          <a:p>
            <a:endParaRPr 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solidFill>
                  <a:srgbClr val="00B050"/>
                </a:solidFill>
              </a:rPr>
              <a:t>Donor Agencies to Approach</a:t>
            </a:r>
          </a:p>
        </p:txBody>
      </p:sp>
      <p:sp>
        <p:nvSpPr>
          <p:cNvPr id="3" name="Content Placeholder 2"/>
          <p:cNvSpPr>
            <a:spLocks noGrp="1"/>
          </p:cNvSpPr>
          <p:nvPr>
            <p:ph idx="1"/>
          </p:nvPr>
        </p:nvSpPr>
        <p:spPr/>
        <p:txBody>
          <a:bodyPr>
            <a:normAutofit fontScale="85000" lnSpcReduction="10000"/>
          </a:bodyPr>
          <a:lstStyle/>
          <a:p>
            <a:r>
              <a:rPr lang="en-US" dirty="0"/>
              <a:t>The MasterCard Foundation: is a private foundation that works with visionary organizations to provide greater access to education, skill training and financial to people living in poverty primarily in Africa. </a:t>
            </a:r>
          </a:p>
          <a:p>
            <a:endParaRPr lang="en-US" dirty="0"/>
          </a:p>
          <a:p>
            <a:r>
              <a:rPr lang="en-US" dirty="0"/>
              <a:t>Ukaid: The Department of International Development (DFID)leads the UK’s work to end extreme poverty.</a:t>
            </a:r>
          </a:p>
          <a:p>
            <a:endParaRPr lang="en-US" dirty="0"/>
          </a:p>
          <a:p>
            <a:r>
              <a:rPr lang="en-US" dirty="0"/>
              <a:t>AgDevCo: is a social impact investor and agribusiness project developer operating exclusively in agriculture in Africa</a:t>
            </a:r>
          </a:p>
          <a:p>
            <a:endParaRPr lang="en-US"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 /></Relationships>
</file>

<file path=ppt/theme/theme1.xml><?xml version="1.0" encoding="utf-8"?>
<a:theme xmlns:a="http://schemas.openxmlformats.org/drawingml/2006/main" name="Module">
  <a:themeElements>
    <a:clrScheme name="Module">
      <a:dk1>
        <a:sysClr val="windowText" lastClr="000000"/>
      </a:dk1>
      <a:lt1>
        <a:sysClr val="window" lastClr="FFFFFF"/>
      </a:lt1>
      <a:dk2>
        <a:srgbClr val="5A6378"/>
      </a:dk2>
      <a:lt2>
        <a:srgbClr val="D4D4D6"/>
      </a:lt2>
      <a:accent1>
        <a:srgbClr val="F0AD00"/>
      </a:accent1>
      <a:accent2>
        <a:srgbClr val="60B5CC"/>
      </a:accent2>
      <a:accent3>
        <a:srgbClr val="E66C7D"/>
      </a:accent3>
      <a:accent4>
        <a:srgbClr val="6BB76D"/>
      </a:accent4>
      <a:accent5>
        <a:srgbClr val="E88651"/>
      </a:accent5>
      <a:accent6>
        <a:srgbClr val="C64847"/>
      </a:accent6>
      <a:hlink>
        <a:srgbClr val="168BBA"/>
      </a:hlink>
      <a:folHlink>
        <a:srgbClr val="680000"/>
      </a:folHlink>
    </a:clrScheme>
    <a:fontScheme name="Module">
      <a:maj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Modul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47500"/>
                <a:satMod val="137000"/>
              </a:schemeClr>
            </a:gs>
            <a:gs pos="55000">
              <a:schemeClr val="phClr">
                <a:shade val="69000"/>
                <a:satMod val="137000"/>
              </a:schemeClr>
            </a:gs>
            <a:gs pos="100000">
              <a:schemeClr val="phClr">
                <a:shade val="98000"/>
                <a:satMod val="137000"/>
              </a:schemeClr>
            </a:gs>
          </a:gsLst>
          <a:lin ang="16200000" scaled="0"/>
        </a:gradFill>
      </a:fillStyleLst>
      <a:lnStyleLst>
        <a:ln w="6350" cap="rnd" cmpd="sng" algn="ctr">
          <a:solidFill>
            <a:schemeClr val="phClr">
              <a:shade val="95000"/>
              <a:satMod val="105000"/>
            </a:schemeClr>
          </a:solidFill>
          <a:prstDash val="solid"/>
        </a:ln>
        <a:ln w="48000" cap="flat" cmpd="thickThin" algn="ctr">
          <a:solidFill>
            <a:schemeClr val="phClr"/>
          </a:solidFill>
          <a:prstDash val="solid"/>
        </a:ln>
        <a:ln w="48500" cap="flat" cmpd="thickThin" algn="ctr">
          <a:solidFill>
            <a:schemeClr val="phClr"/>
          </a:solidFill>
          <a:prstDash val="solid"/>
        </a:ln>
      </a:lnStyleLst>
      <a:effectStyleLst>
        <a:effectStyle>
          <a:effectLst>
            <a:outerShdw blurRad="45000" dist="25000" dir="5400000" rotWithShape="0">
              <a:srgbClr val="000000">
                <a:alpha val="38000"/>
              </a:srgbClr>
            </a:outerShdw>
          </a:effectLst>
        </a:effectStyle>
        <a:effectStyle>
          <a:effectLst>
            <a:outerShdw blurRad="39000" dist="25400" dir="5400000" rotWithShape="0">
              <a:srgbClr val="000000">
                <a:alpha val="38000"/>
              </a:srgbClr>
            </a:outerShdw>
          </a:effectLst>
        </a:effectStyle>
        <a:effectStyle>
          <a:effectLst>
            <a:outerShdw blurRad="39000" dist="25400" dir="5400000" rotWithShape="0">
              <a:srgbClr val="000000">
                <a:alpha val="38000"/>
              </a:srgbClr>
            </a:outerShdw>
          </a:effectLst>
          <a:scene3d>
            <a:camera prst="orthographicFront" fov="0">
              <a:rot lat="0" lon="0" rev="0"/>
            </a:camera>
            <a:lightRig rig="threePt" dir="t">
              <a:rot lat="0" lon="0" rev="1800000"/>
            </a:lightRig>
          </a:scene3d>
          <a:sp3d prstMaterial="matte">
            <a:bevelT h="20000"/>
          </a:sp3d>
        </a:effectStyle>
      </a:effectStyleLst>
      <a:bgFillStyleLst>
        <a:solidFill>
          <a:schemeClr val="phClr"/>
        </a:solidFill>
        <a:gradFill rotWithShape="1">
          <a:gsLst>
            <a:gs pos="0">
              <a:schemeClr val="phClr">
                <a:tint val="48000"/>
                <a:satMod val="300000"/>
              </a:schemeClr>
            </a:gs>
            <a:gs pos="12000">
              <a:schemeClr val="phClr">
                <a:tint val="48000"/>
                <a:satMod val="300000"/>
              </a:schemeClr>
            </a:gs>
            <a:gs pos="20000">
              <a:schemeClr val="phClr">
                <a:tint val="49000"/>
                <a:satMod val="300000"/>
              </a:schemeClr>
            </a:gs>
            <a:gs pos="100000">
              <a:schemeClr val="phClr">
                <a:shade val="30000"/>
              </a:schemeClr>
            </a:gs>
          </a:gsLst>
          <a:path path="circle">
            <a:fillToRect l="10000" t="-25000" r="10000" b="125000"/>
          </a:path>
        </a:gradFill>
        <a:blipFill>
          <a:blip xmlns:r="http://schemas.openxmlformats.org/officeDocument/2006/relationships" r:embed="rId1">
            <a:duotone>
              <a:schemeClr val="phClr">
                <a:shade val="75000"/>
                <a:satMod val="105000"/>
              </a:schemeClr>
              <a:schemeClr val="phClr">
                <a:tint val="95000"/>
                <a:satMod val="105000"/>
              </a:schemeClr>
            </a:duotone>
          </a:blip>
          <a:tile tx="0" ty="0" sx="38000" sy="38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Module</Template>
  <TotalTime>1425</TotalTime>
  <Words>777</Words>
  <Application>Microsoft Office PowerPoint</Application>
  <PresentationFormat>On-screen Show (4:3)</PresentationFormat>
  <Paragraphs>79</Paragraphs>
  <Slides>15</Slides>
  <Notes>0</Notes>
  <HiddenSlides>0</HiddenSlides>
  <MMClips>0</MMClips>
  <ScaleCrop>false</ScaleCrop>
  <HeadingPairs>
    <vt:vector size="4" baseType="variant">
      <vt:variant>
        <vt:lpstr>Theme</vt:lpstr>
      </vt:variant>
      <vt:variant>
        <vt:i4>1</vt:i4>
      </vt:variant>
      <vt:variant>
        <vt:lpstr>Slide Titles</vt:lpstr>
      </vt:variant>
      <vt:variant>
        <vt:i4>15</vt:i4>
      </vt:variant>
    </vt:vector>
  </HeadingPairs>
  <TitlesOfParts>
    <vt:vector size="16" baseType="lpstr">
      <vt:lpstr>Module</vt:lpstr>
      <vt:lpstr>NAPAAS ECONOMIC EMPOWERMENT PROGRAM</vt:lpstr>
      <vt:lpstr>Smallholder Cottage Scheme</vt:lpstr>
      <vt:lpstr>According to World Bank</vt:lpstr>
      <vt:lpstr>NAPAAS SCHEME</vt:lpstr>
      <vt:lpstr>AGRICUTURAL SCHEME</vt:lpstr>
      <vt:lpstr>Objectives</vt:lpstr>
      <vt:lpstr>OUTGROWER PROGRAM</vt:lpstr>
      <vt:lpstr>MODALITIES</vt:lpstr>
      <vt:lpstr>Types  of Outgrower Scheme</vt:lpstr>
      <vt:lpstr>Principles of Success of Scheme</vt:lpstr>
      <vt:lpstr>Participants  in Demonstration Plots – Rice Farm</vt:lpstr>
      <vt:lpstr>RECOMMENDATIONS  TO NIGERIA LEGION </vt:lpstr>
      <vt:lpstr>RECOMMENDATION TO NAPAAS</vt:lpstr>
      <vt:lpstr>Some Current Available Outgrower         Scheme In Nigeria</vt:lpstr>
      <vt:lpstr>Donor Agencies to Approach</vt:lpstr>
    </vt:vector>
  </TitlesOfParts>
  <Company>HP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NAPAAS ECONOMIC EMPOWERMENT PROGRAM</dc:title>
  <dc:creator>prisc</dc:creator>
  <cp:lastModifiedBy>Unknown User</cp:lastModifiedBy>
  <cp:revision>10</cp:revision>
  <dcterms:created xsi:type="dcterms:W3CDTF">2018-02-28T11:14:20Z</dcterms:created>
  <dcterms:modified xsi:type="dcterms:W3CDTF">2020-07-20T13:47:49Z</dcterms:modified>
</cp:coreProperties>
</file>