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57" r:id="rId8"/>
    <p:sldId id="264" r:id="rId9"/>
    <p:sldId id="265" r:id="rId10"/>
    <p:sldId id="262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1B92-2FC3-4B78-B4FF-C1FC66170D1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72D1-918F-453C-9FE6-6C0BFD83238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1B92-2FC3-4B78-B4FF-C1FC66170D1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72D1-918F-453C-9FE6-6C0BFD832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1B92-2FC3-4B78-B4FF-C1FC66170D1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72D1-918F-453C-9FE6-6C0BFD83238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1B92-2FC3-4B78-B4FF-C1FC66170D1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72D1-918F-453C-9FE6-6C0BFD832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1B92-2FC3-4B78-B4FF-C1FC66170D1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72D1-918F-453C-9FE6-6C0BFD832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1B92-2FC3-4B78-B4FF-C1FC66170D1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72D1-918F-453C-9FE6-6C0BFD832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1B92-2FC3-4B78-B4FF-C1FC66170D1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72D1-918F-453C-9FE6-6C0BFD832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1B92-2FC3-4B78-B4FF-C1FC66170D1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72D1-918F-453C-9FE6-6C0BFD83238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7081B92-2FC3-4B78-B4FF-C1FC66170D1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AF472D1-918F-453C-9FE6-6C0BFD83238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1B92-2FC3-4B78-B4FF-C1FC66170D1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72D1-918F-453C-9FE6-6C0BFD832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1B92-2FC3-4B78-B4FF-C1FC66170D1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72D1-918F-453C-9FE6-6C0BFD832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7081B92-2FC3-4B78-B4FF-C1FC66170D1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AF472D1-918F-453C-9FE6-6C0BFD83238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609600"/>
            <a:ext cx="4191000" cy="4343400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NAPAAS </a:t>
            </a:r>
            <a:br>
              <a:rPr lang="en-US" dirty="0" smtClean="0"/>
            </a:br>
            <a:r>
              <a:rPr lang="en-US" dirty="0" smtClean="0"/>
              <a:t>EDUCATIONAL </a:t>
            </a:r>
            <a:r>
              <a:rPr lang="en-US" dirty="0" smtClean="0"/>
              <a:t>SCHEME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962400"/>
            <a:ext cx="3657600" cy="609600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 smtClean="0"/>
              <a:t>For Legionnaires Children</a:t>
            </a:r>
            <a:endParaRPr lang="en-US" sz="3200" dirty="0"/>
          </a:p>
        </p:txBody>
      </p:sp>
      <p:pic>
        <p:nvPicPr>
          <p:cNvPr id="1026" name="Picture 2" descr="C:\Users\prisc\Desktop\images9BEQJN4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838200"/>
            <a:ext cx="3809999" cy="3662363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457200" y="5562600"/>
            <a:ext cx="8382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NAPAAS ECONOMIC EMPOWERMENT SCHEME FOR EX-SERVICEMEN</a:t>
            </a:r>
            <a:endParaRPr lang="en-US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ELEMENTS OF NAPAAS SCHEME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Basic Needs : Interested beneficiaries access to affordable basic need such as consumable, household equipments, motorcycles, CUG Mobile lines/phone</a:t>
            </a:r>
          </a:p>
          <a:p>
            <a:r>
              <a:rPr lang="en-US" dirty="0" smtClean="0"/>
              <a:t>Health Scheme Setting: Setting up HMO scheme</a:t>
            </a:r>
          </a:p>
          <a:p>
            <a:r>
              <a:rPr lang="en-US" dirty="0" smtClean="0"/>
              <a:t>Housing Scheme</a:t>
            </a:r>
            <a:r>
              <a:rPr lang="en-US" dirty="0" smtClean="0">
                <a:solidFill>
                  <a:srgbClr val="FF0066"/>
                </a:solidFill>
              </a:rPr>
              <a:t>: </a:t>
            </a:r>
            <a:r>
              <a:rPr lang="en-US" dirty="0" smtClean="0"/>
              <a:t>Accessing low-cost housing estate in collaboration with Federal Mortgage Institutions </a:t>
            </a:r>
          </a:p>
          <a:p>
            <a:r>
              <a:rPr lang="en-US" sz="3300" dirty="0" smtClean="0"/>
              <a:t>Agricultural scheme</a:t>
            </a:r>
            <a:r>
              <a:rPr lang="en-US" dirty="0" smtClean="0"/>
              <a:t>: Implementing the out-growers program with FG Intervention and concession</a:t>
            </a:r>
          </a:p>
          <a:p>
            <a:r>
              <a:rPr lang="en-US" dirty="0" smtClean="0"/>
              <a:t>Transportation Scheme: Accessing transport services</a:t>
            </a:r>
          </a:p>
          <a:p>
            <a:r>
              <a:rPr lang="en-US" dirty="0" smtClean="0"/>
              <a:t>Microfinance : Setting up Microfinance Bank</a:t>
            </a:r>
          </a:p>
          <a:p>
            <a:r>
              <a:rPr lang="en-US" sz="3800" dirty="0" smtClean="0">
                <a:solidFill>
                  <a:schemeClr val="accent1"/>
                </a:solidFill>
              </a:rPr>
              <a:t>Education Scheme</a:t>
            </a:r>
            <a:r>
              <a:rPr lang="en-US" dirty="0" smtClean="0"/>
              <a:t>: Providing educational </a:t>
            </a:r>
            <a:r>
              <a:rPr lang="en-US" dirty="0" smtClean="0"/>
              <a:t>items, grants and scholarship for legionnaires’ Children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EDUCATIONAL SCHEME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Objectives:</a:t>
            </a:r>
          </a:p>
          <a:p>
            <a:r>
              <a:rPr lang="en-US" dirty="0" smtClean="0"/>
              <a:t>To seek opportunities for scholarship scheme for children of the legionnaire</a:t>
            </a:r>
          </a:p>
          <a:p>
            <a:r>
              <a:rPr lang="en-US" dirty="0" smtClean="0"/>
              <a:t>To provide grants, tuition fees through Donor Agencies, NGO, School Scholarship Board etc</a:t>
            </a:r>
          </a:p>
          <a:p>
            <a:r>
              <a:rPr lang="en-US" dirty="0" smtClean="0"/>
              <a:t>To provide study aids to students in terms of educational Materials, Laptops, internet access</a:t>
            </a:r>
          </a:p>
          <a:p>
            <a:r>
              <a:rPr lang="en-US" dirty="0" smtClean="0"/>
              <a:t>To encourage ADULT Education Program </a:t>
            </a:r>
          </a:p>
          <a:p>
            <a:r>
              <a:rPr lang="en-US" dirty="0" smtClean="0"/>
              <a:t>To  give preference to children of our fallen heroes and incapacitated veterans</a:t>
            </a:r>
          </a:p>
          <a:p>
            <a:r>
              <a:rPr lang="en-US" dirty="0" smtClean="0"/>
              <a:t>Organize quiz competition with prize items to include scholarships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Preference for their Children</a:t>
            </a:r>
            <a:endParaRPr lang="en-US" dirty="0"/>
          </a:p>
        </p:txBody>
      </p:sp>
      <p:pic>
        <p:nvPicPr>
          <p:cNvPr id="4" name="Content Placeholder 3" descr="imagesUMJ3JZJ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33600"/>
            <a:ext cx="4038600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C:\Users\prisc\Desktop\imagesO28MQAS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3354" y="2133600"/>
            <a:ext cx="3833446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5257800" y="60960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Incapacitated</a:t>
            </a:r>
            <a:r>
              <a:rPr lang="en-US" dirty="0" smtClean="0"/>
              <a:t>  Ex-servicemen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47800" y="601980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Our Fallen Heroes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NAPAAS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1"/>
            <a:ext cx="8458200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 create awareness for the need to help and support </a:t>
            </a:r>
            <a:r>
              <a:rPr lang="en-US" dirty="0" smtClean="0"/>
              <a:t>the children and </a:t>
            </a:r>
            <a:r>
              <a:rPr lang="en-US" dirty="0" smtClean="0"/>
              <a:t>dependants of our ex-servicemen through education</a:t>
            </a:r>
          </a:p>
          <a:p>
            <a:r>
              <a:rPr lang="en-US" dirty="0" smtClean="0"/>
              <a:t>To engage donor agencies, Foundations, CSR</a:t>
            </a:r>
          </a:p>
          <a:p>
            <a:r>
              <a:rPr lang="en-US" dirty="0" smtClean="0"/>
              <a:t>To seek and maintain scholarship Funds</a:t>
            </a:r>
          </a:p>
          <a:p>
            <a:r>
              <a:rPr lang="en-US" dirty="0" smtClean="0"/>
              <a:t>To structure and manage </a:t>
            </a:r>
            <a:r>
              <a:rPr lang="en-US" dirty="0" smtClean="0"/>
              <a:t>s</a:t>
            </a:r>
            <a:r>
              <a:rPr lang="en-US" dirty="0" smtClean="0"/>
              <a:t>cholarship program</a:t>
            </a:r>
          </a:p>
          <a:p>
            <a:r>
              <a:rPr lang="en-US" dirty="0" smtClean="0"/>
              <a:t>To organize Fund Raiser events</a:t>
            </a:r>
          </a:p>
          <a:p>
            <a:r>
              <a:rPr lang="en-US" dirty="0" smtClean="0"/>
              <a:t>To publicize the existence of such scholarship opportunities to beneficiaries and family</a:t>
            </a:r>
          </a:p>
          <a:p>
            <a:r>
              <a:rPr lang="en-US" dirty="0" smtClean="0"/>
              <a:t>Keeping records and statistical analysis of success of program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6324600" cy="1252728"/>
          </a:xfrm>
        </p:spPr>
        <p:txBody>
          <a:bodyPr/>
          <a:lstStyle/>
          <a:p>
            <a:r>
              <a:rPr lang="en-US" dirty="0" smtClean="0"/>
              <a:t>SCHOLARSHIP SCHEME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5420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Eligibility Criteria: Applicants must be children or dependants of the legionnaires</a:t>
            </a:r>
          </a:p>
          <a:p>
            <a:endParaRPr lang="en-US" dirty="0" smtClean="0"/>
          </a:p>
          <a:p>
            <a:r>
              <a:rPr lang="en-US" dirty="0" smtClean="0"/>
              <a:t> Type of Scholarship Program: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Full Time / Part Time Scholarship 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Study Aid Scholarship-Educational Items, laptops, Technological support 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Grants and Donations- Regular or One-off</a:t>
            </a:r>
          </a:p>
          <a:p>
            <a:pPr marL="633222" indent="-514350">
              <a:buFont typeface="+mj-lt"/>
              <a:buAutoNum type="arabicPeriod"/>
            </a:pPr>
            <a:endParaRPr lang="en-US" dirty="0" smtClean="0"/>
          </a:p>
          <a:p>
            <a:pPr marL="633222" indent="-514350"/>
            <a:r>
              <a:rPr lang="en-US" dirty="0" smtClean="0"/>
              <a:t>Sponsorship Category:  Primary, Secondary and Tertiary Education</a:t>
            </a:r>
          </a:p>
          <a:p>
            <a:pPr marL="633222" indent="-514350">
              <a:buFont typeface="+mj-lt"/>
              <a:buAutoNum type="arabicPeriod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147" name="Picture 3" descr="C:\Users\prisc\Desktop\imagesK0JTTG3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228600"/>
            <a:ext cx="1905000" cy="99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Interest On The Girl Child</a:t>
            </a:r>
            <a:endParaRPr lang="en-US" dirty="0"/>
          </a:p>
        </p:txBody>
      </p:sp>
      <p:pic>
        <p:nvPicPr>
          <p:cNvPr id="7" name="Content Placeholder 6" descr="imagesVWUZH3J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00200"/>
            <a:ext cx="8153400" cy="48641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Interested eligible applicants shall complete the scholarship form either an on-line or at NAPAAS office</a:t>
            </a:r>
          </a:p>
          <a:p>
            <a:r>
              <a:rPr lang="en-US" dirty="0" smtClean="0"/>
              <a:t>Applicants to pay processing fee (if any)</a:t>
            </a:r>
          </a:p>
          <a:p>
            <a:r>
              <a:rPr lang="en-US" dirty="0" smtClean="0"/>
              <a:t>Provide detailed supporting documents indicating relationship with the legionnaire</a:t>
            </a:r>
          </a:p>
          <a:p>
            <a:r>
              <a:rPr lang="en-US" dirty="0" smtClean="0"/>
              <a:t>NAPAAS shall contact applicant after preliminary review of their </a:t>
            </a:r>
            <a:r>
              <a:rPr lang="en-US" dirty="0" smtClean="0"/>
              <a:t>documentation</a:t>
            </a:r>
            <a:endParaRPr lang="en-US" dirty="0" smtClean="0"/>
          </a:p>
          <a:p>
            <a:r>
              <a:rPr lang="en-US" dirty="0" smtClean="0"/>
              <a:t>Applicants to undergo qualification processes (if any)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/>
          <a:lstStyle/>
          <a:p>
            <a:r>
              <a:rPr lang="en-US" dirty="0" smtClean="0"/>
              <a:t>An All-comers affair based on type of grant</a:t>
            </a:r>
          </a:p>
          <a:p>
            <a:r>
              <a:rPr lang="en-US" dirty="0" smtClean="0"/>
              <a:t>Selection by Merit through Educational </a:t>
            </a:r>
            <a:r>
              <a:rPr lang="en-US" dirty="0" smtClean="0"/>
              <a:t>Q</a:t>
            </a:r>
            <a:r>
              <a:rPr lang="en-US" dirty="0" smtClean="0"/>
              <a:t>ualification</a:t>
            </a:r>
          </a:p>
          <a:p>
            <a:r>
              <a:rPr lang="en-US" dirty="0" smtClean="0"/>
              <a:t>Selection by Winning an organized Quiz </a:t>
            </a:r>
            <a:r>
              <a:rPr lang="en-US" dirty="0" smtClean="0"/>
              <a:t>C</a:t>
            </a:r>
            <a:r>
              <a:rPr lang="en-US" dirty="0" smtClean="0"/>
              <a:t>ompetition</a:t>
            </a:r>
          </a:p>
          <a:p>
            <a:r>
              <a:rPr lang="en-US" dirty="0" smtClean="0"/>
              <a:t>Selection based on Special </a:t>
            </a:r>
            <a:r>
              <a:rPr lang="en-US" dirty="0" smtClean="0"/>
              <a:t>C</a:t>
            </a:r>
            <a:r>
              <a:rPr lang="en-US" dirty="0" smtClean="0"/>
              <a:t>riteria e.g. children of our fallen heroes/ injured veterans</a:t>
            </a:r>
          </a:p>
          <a:p>
            <a:r>
              <a:rPr lang="en-US" dirty="0" smtClean="0"/>
              <a:t>Selection based on educational discrimination e.g</a:t>
            </a:r>
            <a:r>
              <a:rPr lang="en-US" dirty="0" smtClean="0"/>
              <a:t>.</a:t>
            </a:r>
            <a:r>
              <a:rPr lang="en-US" dirty="0" smtClean="0"/>
              <a:t> the girl child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NAPAAS Educational </a:t>
            </a:r>
            <a:r>
              <a:rPr lang="en-US" dirty="0" err="1" smtClean="0"/>
              <a:t>Schme</a:t>
            </a:r>
            <a:r>
              <a:rPr lang="en-US" dirty="0" smtClean="0"/>
              <a:t>: Securing his Future</a:t>
            </a:r>
            <a:endParaRPr lang="en-US" dirty="0"/>
          </a:p>
        </p:txBody>
      </p:sp>
      <p:pic>
        <p:nvPicPr>
          <p:cNvPr id="4098" name="Picture 2" descr="C:\Users\prisc\Desktop\imagesWKVBK0Y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52600"/>
            <a:ext cx="79248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Relevant Agencies, Bodies and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UNICEF</a:t>
            </a:r>
          </a:p>
          <a:p>
            <a:r>
              <a:rPr lang="en-US" dirty="0" smtClean="0"/>
              <a:t>COMPANIES’ CSR</a:t>
            </a:r>
          </a:p>
          <a:p>
            <a:r>
              <a:rPr lang="en-US" dirty="0" smtClean="0"/>
              <a:t>WORLD BANK</a:t>
            </a:r>
          </a:p>
          <a:p>
            <a:r>
              <a:rPr lang="en-US" dirty="0" smtClean="0"/>
              <a:t>MASTERCARD FOUNDATION</a:t>
            </a:r>
          </a:p>
          <a:p>
            <a:r>
              <a:rPr lang="en-US" dirty="0" smtClean="0"/>
              <a:t>BILL GATES FOUNDATION</a:t>
            </a:r>
          </a:p>
          <a:p>
            <a:r>
              <a:rPr lang="en-US" dirty="0" smtClean="0"/>
              <a:t>NATIONAL SCHOLARSHIP BOARD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Appreciating                               NAPAAS Educational Scheme</a:t>
            </a:r>
            <a:endParaRPr lang="en-US" dirty="0"/>
          </a:p>
        </p:txBody>
      </p:sp>
      <p:pic>
        <p:nvPicPr>
          <p:cNvPr id="5122" name="Picture 2" descr="C:\Users\prisc\Desktop\imagesSU3ZXEFW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752600"/>
            <a:ext cx="4686300" cy="4343400"/>
          </a:xfrm>
          <a:prstGeom prst="rect">
            <a:avLst/>
          </a:prstGeom>
          <a:noFill/>
        </p:spPr>
      </p:pic>
      <p:pic>
        <p:nvPicPr>
          <p:cNvPr id="6" name="Content Placeholder 13" descr="th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3962400"/>
            <a:ext cx="3082834" cy="17526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1281</TotalTime>
  <Words>432</Words>
  <Application>Microsoft Office PowerPoint</Application>
  <PresentationFormat>On-screen Show (4:3)</PresentationFormat>
  <Paragraphs>66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Module</vt:lpstr>
      <vt:lpstr> NAPAAS  EDUCATIONAL SCHEME </vt:lpstr>
      <vt:lpstr>ELEMENTS OF NAPAAS SCHEME</vt:lpstr>
      <vt:lpstr>EDUCATIONAL SCHEME</vt:lpstr>
      <vt:lpstr>Preference for their Children</vt:lpstr>
      <vt:lpstr>NAPAAS RESPONSIBILITIES</vt:lpstr>
      <vt:lpstr>SCHOLARSHIP SCHEME</vt:lpstr>
      <vt:lpstr>Special Interest On The Girl Child</vt:lpstr>
      <vt:lpstr>Application Procedure</vt:lpstr>
      <vt:lpstr>Selection Process</vt:lpstr>
      <vt:lpstr>NAPAAS Educational Schme: Securing his Future</vt:lpstr>
      <vt:lpstr>Relevant Agencies, Bodies and Organizations</vt:lpstr>
      <vt:lpstr>Appreciating                               NAPAAS Educational Scheme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NAPAAS  EDUCATIONAL SCHEME </dc:title>
  <dc:creator>prisc</dc:creator>
  <cp:lastModifiedBy>prisc</cp:lastModifiedBy>
  <cp:revision>11</cp:revision>
  <dcterms:created xsi:type="dcterms:W3CDTF">2018-03-01T13:02:20Z</dcterms:created>
  <dcterms:modified xsi:type="dcterms:W3CDTF">2018-03-02T10:23:20Z</dcterms:modified>
</cp:coreProperties>
</file>