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A67BD81-CE40-41D4-80EA-F9C0973EBE4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7848B62-98C7-4354-801E-28DDA324B63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077200" cy="2133600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NAPAAS HEALTH </a:t>
            </a:r>
            <a:r>
              <a:rPr lang="en-US" dirty="0" smtClean="0">
                <a:solidFill>
                  <a:srgbClr val="00B0F0"/>
                </a:solidFill>
              </a:rPr>
              <a:t>SCHEME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57600"/>
            <a:ext cx="8077200" cy="1447800"/>
          </a:xfrm>
        </p:spPr>
        <p:txBody>
          <a:bodyPr/>
          <a:lstStyle/>
          <a:p>
            <a:r>
              <a:rPr lang="en-US" dirty="0" smtClean="0"/>
              <a:t>FOR THE LEGIONNAIRES</a:t>
            </a:r>
            <a:endParaRPr lang="en-US" dirty="0"/>
          </a:p>
        </p:txBody>
      </p:sp>
      <p:pic>
        <p:nvPicPr>
          <p:cNvPr id="1026" name="Picture 2" descr="C:\Users\prisc\Desktop\imagesNHSI9XD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95400"/>
            <a:ext cx="7696199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HEALTH SCHEME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Interested Legionnaire are to </a:t>
            </a:r>
            <a:r>
              <a:rPr lang="en-US" dirty="0" smtClean="0"/>
              <a:t>enjoy  a contributory health </a:t>
            </a:r>
            <a:r>
              <a:rPr lang="en-US" dirty="0" smtClean="0"/>
              <a:t>insurance scheme as part of the NAPAAS initiatives </a:t>
            </a:r>
          </a:p>
          <a:p>
            <a:r>
              <a:rPr lang="en-US" dirty="0" smtClean="0"/>
              <a:t>This scheme will cover the individual legionnaire, his spouse and 4 children</a:t>
            </a:r>
          </a:p>
          <a:p>
            <a:r>
              <a:rPr lang="en-US" dirty="0" smtClean="0"/>
              <a:t>The health insurance scheme will cover numerous ailments and treatment especially those peculiar to the aged</a:t>
            </a:r>
          </a:p>
          <a:p>
            <a:r>
              <a:rPr lang="en-US" dirty="0" smtClean="0"/>
              <a:t>The HMO contract to be renewed yearly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NAPAAS RESPONSIBILITY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5420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NAPAAS to collaborate with HMO providers with national coverage</a:t>
            </a:r>
          </a:p>
          <a:p>
            <a:r>
              <a:rPr lang="en-US" dirty="0" smtClean="0"/>
              <a:t>To secure the best insurance package possible for the benefit of the legionnaires</a:t>
            </a:r>
          </a:p>
          <a:p>
            <a:r>
              <a:rPr lang="en-US" dirty="0" smtClean="0"/>
              <a:t>To agree on tariffs , range of coverage and payment terms</a:t>
            </a:r>
          </a:p>
          <a:p>
            <a:r>
              <a:rPr lang="en-US" dirty="0" smtClean="0"/>
              <a:t>To determine how much the interested beneficiaries are to </a:t>
            </a:r>
            <a:r>
              <a:rPr lang="en-US" dirty="0" smtClean="0"/>
              <a:t>contribute</a:t>
            </a:r>
          </a:p>
          <a:p>
            <a:r>
              <a:rPr lang="en-US" dirty="0" smtClean="0"/>
              <a:t>NAPAAS to support Health scheme through NAPAAS Empowerment Development Fund</a:t>
            </a:r>
            <a:endParaRPr lang="en-US" dirty="0" smtClean="0"/>
          </a:p>
          <a:p>
            <a:r>
              <a:rPr lang="en-US" dirty="0" smtClean="0"/>
              <a:t>NAPAAS to create awareness of existence of health scheme to attract full participation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RESPONSIBILITY OF INTERESTED BENEFICIARIES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mandatory contributory requirement</a:t>
            </a:r>
          </a:p>
          <a:p>
            <a:r>
              <a:rPr lang="en-US" dirty="0" smtClean="0"/>
              <a:t>Provide  personal details and details of dependents</a:t>
            </a:r>
          </a:p>
          <a:p>
            <a:r>
              <a:rPr lang="en-US" dirty="0" smtClean="0"/>
              <a:t>Provide necessary medical details </a:t>
            </a:r>
          </a:p>
          <a:p>
            <a:r>
              <a:rPr lang="en-US" dirty="0" smtClean="0"/>
              <a:t>Provide I.D Card/ Passport Photograph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SCHEME</a:t>
            </a:r>
            <a:endParaRPr lang="en-US" dirty="0"/>
          </a:p>
        </p:txBody>
      </p:sp>
      <p:pic>
        <p:nvPicPr>
          <p:cNvPr id="1026" name="Picture 2" descr="C:\Users\prisc\Desktop\imagesO2N3WFC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828800"/>
            <a:ext cx="3895725" cy="3886200"/>
          </a:xfrm>
          <a:prstGeom prst="rect">
            <a:avLst/>
          </a:prstGeom>
          <a:noFill/>
        </p:spPr>
      </p:pic>
      <p:pic>
        <p:nvPicPr>
          <p:cNvPr id="1027" name="Picture 3" descr="C:\Users\prisc\Desktop\imagesZYHZQIH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828800"/>
            <a:ext cx="3733800" cy="1905000"/>
          </a:xfrm>
          <a:prstGeom prst="rect">
            <a:avLst/>
          </a:prstGeom>
          <a:noFill/>
        </p:spPr>
      </p:pic>
      <p:pic>
        <p:nvPicPr>
          <p:cNvPr id="1028" name="Picture 4" descr="C:\Users\prisc\Desktop\images7PJJ2TS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114800"/>
            <a:ext cx="373380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14</TotalTime>
  <Words>156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Module</vt:lpstr>
      <vt:lpstr>NAPAAS HEALTH SCHEME</vt:lpstr>
      <vt:lpstr> HEALTH SCHEME</vt:lpstr>
      <vt:lpstr>NAPAAS RESPONSIBILITY</vt:lpstr>
      <vt:lpstr>RESPONSIBILITY OF INTERESTED BENEFICIARIES</vt:lpstr>
      <vt:lpstr>HEALTH SCHEME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NAPAAS HEALTH SCHEME</dc:title>
  <dc:creator>prisc</dc:creator>
  <cp:lastModifiedBy>prisc</cp:lastModifiedBy>
  <cp:revision>1</cp:revision>
  <dcterms:created xsi:type="dcterms:W3CDTF">2018-06-21T13:23:56Z</dcterms:created>
  <dcterms:modified xsi:type="dcterms:W3CDTF">2018-06-21T13:38:35Z</dcterms:modified>
</cp:coreProperties>
</file>