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92CAB-BCBA-41D6-A924-1579EA4D831A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D464D-AAEA-40DD-BAE4-0EB163E52B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1D464D-AAEA-40DD-BAE4-0EB163E52B7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B4783-87AE-455C-80D7-66CDC782040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5D4-DAA3-4FCE-AD89-57A4B30640A3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09448-C603-4F97-AC80-95DD2D5EE9C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5D4-DAA3-4FCE-AD89-57A4B30640A3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09448-C603-4F97-AC80-95DD2D5EE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5D4-DAA3-4FCE-AD89-57A4B30640A3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09448-C603-4F97-AC80-95DD2D5EE9C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5D4-DAA3-4FCE-AD89-57A4B30640A3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09448-C603-4F97-AC80-95DD2D5EE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5D4-DAA3-4FCE-AD89-57A4B30640A3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09448-C603-4F97-AC80-95DD2D5EE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5D4-DAA3-4FCE-AD89-57A4B30640A3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09448-C603-4F97-AC80-95DD2D5EE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5D4-DAA3-4FCE-AD89-57A4B30640A3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09448-C603-4F97-AC80-95DD2D5EE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5D4-DAA3-4FCE-AD89-57A4B30640A3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09448-C603-4F97-AC80-95DD2D5EE9C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A083A5D4-DAA3-4FCE-AD89-57A4B30640A3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52209448-C603-4F97-AC80-95DD2D5EE9C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5D4-DAA3-4FCE-AD89-57A4B30640A3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09448-C603-4F97-AC80-95DD2D5EE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A5D4-DAA3-4FCE-AD89-57A4B30640A3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09448-C603-4F97-AC80-95DD2D5EE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083A5D4-DAA3-4FCE-AD89-57A4B30640A3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209448-C603-4F97-AC80-95DD2D5EE9C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4336256" cy="280511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NAPAAS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 Transportation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Scheme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4495800"/>
            <a:ext cx="8062912" cy="1905000"/>
          </a:xfrm>
        </p:spPr>
        <p:txBody>
          <a:bodyPr/>
          <a:lstStyle/>
          <a:p>
            <a:pPr algn="ctr"/>
            <a:r>
              <a:rPr lang="en-US" dirty="0" smtClean="0"/>
              <a:t>To  Provide Affordable Road Transportation To the Legionnaires Across The Country</a:t>
            </a:r>
            <a:endParaRPr lang="en-US" dirty="0"/>
          </a:p>
        </p:txBody>
      </p:sp>
      <p:pic>
        <p:nvPicPr>
          <p:cNvPr id="6146" name="Picture 2" descr="C:\Users\prisc\Desktop\imagesTX5R7FM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2286001"/>
            <a:ext cx="4572000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7030A0"/>
                </a:solidFill>
              </a:rPr>
              <a:t>TRANSPORTATION </a:t>
            </a:r>
            <a:r>
              <a:rPr lang="en-US" sz="3600" dirty="0" smtClean="0">
                <a:solidFill>
                  <a:srgbClr val="7030A0"/>
                </a:solidFill>
              </a:rPr>
              <a:t>SCHEME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part of its business strategy to sustain the </a:t>
            </a:r>
            <a:r>
              <a:rPr lang="en-US" dirty="0" smtClean="0"/>
              <a:t>scheme and  generate internal revenue, </a:t>
            </a:r>
            <a:r>
              <a:rPr lang="en-US" dirty="0" smtClean="0"/>
              <a:t>NAPAAS has introduced a transport scheme by which  Nigeria Legion will provide buses to established transportation /logistics companies to operate on its behalf and provide return on investment at a agreed/shared percentage 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Objectives of Transport Scheme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a source of income for Nigeria Legion /NAPAAS , been a business venture</a:t>
            </a:r>
          </a:p>
          <a:p>
            <a:r>
              <a:rPr lang="en-US" dirty="0" smtClean="0"/>
              <a:t>To provide boarding discount or rebate to legionnaires across the nation</a:t>
            </a:r>
          </a:p>
          <a:p>
            <a:r>
              <a:rPr lang="en-US" dirty="0" smtClean="0"/>
              <a:t>To help address the transportation challenges in-country</a:t>
            </a:r>
          </a:p>
          <a:p>
            <a:r>
              <a:rPr lang="en-US" dirty="0" smtClean="0"/>
              <a:t>To help promote the NAPAAS scheme as the busses will be branded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Investment Opportunity/Modalities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5191"/>
            <a:ext cx="8153400" cy="264440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Nigeria Legion shall issue contract to selected investors to purchase the buses</a:t>
            </a:r>
          </a:p>
          <a:p>
            <a:r>
              <a:rPr lang="en-US" dirty="0" smtClean="0"/>
              <a:t>The buses shall be given out to qualified transport operators to operate on behalf of NL</a:t>
            </a:r>
          </a:p>
          <a:p>
            <a:r>
              <a:rPr lang="en-US" dirty="0" smtClean="0"/>
              <a:t>Repayment shall be done over a 5 year period at an agreed monthly amount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7171" name="Picture 3" descr="C:\Users\prisc\Desktop\images722OET9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4495800"/>
            <a:ext cx="3657600" cy="1905000"/>
          </a:xfrm>
          <a:prstGeom prst="rect">
            <a:avLst/>
          </a:prstGeom>
          <a:noFill/>
        </p:spPr>
      </p:pic>
      <p:pic>
        <p:nvPicPr>
          <p:cNvPr id="7175" name="Picture 7" descr="C:\Users\prisc\Desktop\napaas bus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267200"/>
            <a:ext cx="33528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51706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Eligibility Criteria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5940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eligibility criteria for Transporter to access the scheme shall be one or a combination of the following </a:t>
            </a:r>
          </a:p>
          <a:p>
            <a:pPr>
              <a:buNone/>
            </a:pPr>
            <a:endParaRPr lang="en-US" dirty="0" smtClean="0"/>
          </a:p>
          <a:p>
            <a:r>
              <a:rPr lang="en-US" sz="3000" dirty="0" smtClean="0"/>
              <a:t>Membership of Nigeria Labor Congress. Trade Union Congress or other labor unions or affiliates; OR</a:t>
            </a:r>
          </a:p>
          <a:p>
            <a:r>
              <a:rPr lang="en-US" sz="3000" dirty="0" smtClean="0"/>
              <a:t>Membership of Association of Local Government of Nigeria (ALGON): OR</a:t>
            </a:r>
          </a:p>
          <a:p>
            <a:r>
              <a:rPr lang="en-US" sz="3000" dirty="0" smtClean="0"/>
              <a:t>State Government or Associated Road Mass Transit Agencies OR</a:t>
            </a:r>
          </a:p>
          <a:p>
            <a:r>
              <a:rPr lang="en-US" sz="3000" dirty="0" smtClean="0"/>
              <a:t>Private Sector road transit operators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Application and Documentation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Application and Submission procedure (to be provided soon)</a:t>
            </a:r>
          </a:p>
          <a:p>
            <a:r>
              <a:rPr lang="en-US" sz="9600" dirty="0" smtClean="0"/>
              <a:t>Documentation</a:t>
            </a:r>
          </a:p>
          <a:p>
            <a:pPr>
              <a:buNone/>
            </a:pPr>
            <a:r>
              <a:rPr lang="en-US" sz="9600" dirty="0" smtClean="0"/>
              <a:t>	Each application must be accompanied by;</a:t>
            </a:r>
          </a:p>
          <a:p>
            <a:pPr>
              <a:buNone/>
            </a:pPr>
            <a:r>
              <a:rPr lang="en-US" sz="9600" dirty="0" smtClean="0"/>
              <a:t>	</a:t>
            </a:r>
            <a:r>
              <a:rPr lang="en-US" sz="9600" dirty="0" err="1" smtClean="0"/>
              <a:t>i</a:t>
            </a:r>
            <a:r>
              <a:rPr lang="en-US" sz="9600" dirty="0" smtClean="0"/>
              <a:t>) Feasibility Study/Business Plan</a:t>
            </a:r>
          </a:p>
          <a:p>
            <a:pPr>
              <a:buNone/>
            </a:pPr>
            <a:r>
              <a:rPr lang="en-US" sz="9600" dirty="0" smtClean="0"/>
              <a:t>	ii) Certificate of Incorporation/ Business Registration</a:t>
            </a:r>
          </a:p>
          <a:p>
            <a:pPr>
              <a:buNone/>
            </a:pPr>
            <a:r>
              <a:rPr lang="en-US" sz="9600" dirty="0" smtClean="0"/>
              <a:t>	iii)Form CAC 2-Statement of Share Capital and Return of Allotment</a:t>
            </a:r>
          </a:p>
          <a:p>
            <a:pPr>
              <a:buNone/>
            </a:pPr>
            <a:r>
              <a:rPr lang="en-US" sz="9600" dirty="0" smtClean="0"/>
              <a:t>	iv) Form CAC 7- Particulars of Directors</a:t>
            </a:r>
          </a:p>
          <a:p>
            <a:pPr>
              <a:buNone/>
            </a:pPr>
            <a:r>
              <a:rPr lang="en-US" sz="9600" dirty="0" smtClean="0"/>
              <a:t>	v) Form CAC 2.1 Particulars of Company Secretary</a:t>
            </a:r>
          </a:p>
          <a:p>
            <a:pPr>
              <a:buNone/>
            </a:pPr>
            <a:r>
              <a:rPr lang="en-US" sz="9600" dirty="0" smtClean="0"/>
              <a:t>	vi) Company Income Tax Certificate and/or Tax Payer Registration Certificate</a:t>
            </a:r>
          </a:p>
          <a:p>
            <a:pPr>
              <a:buNone/>
            </a:pPr>
            <a:r>
              <a:rPr lang="en-US" sz="9600" dirty="0" smtClean="0"/>
              <a:t>	vii) Memorandum and Articles of Associate of the company (where applicable)</a:t>
            </a:r>
          </a:p>
          <a:p>
            <a:pPr>
              <a:buNone/>
            </a:pPr>
            <a:r>
              <a:rPr lang="en-US" sz="9600" dirty="0" smtClean="0"/>
              <a:t>	viii) Corporate Profile of the company including experience and track record in mass  transit operations</a:t>
            </a:r>
          </a:p>
          <a:p>
            <a:pPr>
              <a:buNone/>
            </a:pPr>
            <a:r>
              <a:rPr lang="en-US" sz="9600" dirty="0" smtClean="0"/>
              <a:t>	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</a:t>
            </a:r>
          </a:p>
          <a:p>
            <a:pPr>
              <a:buNone/>
            </a:pPr>
            <a:r>
              <a:rPr lang="en-US" sz="2800" dirty="0" smtClean="0"/>
              <a:t>	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Application Cont’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38760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3600" dirty="0" smtClean="0"/>
              <a:t> ix) Audited Accounts of the company for the last 3 years</a:t>
            </a:r>
          </a:p>
          <a:p>
            <a:pPr>
              <a:buNone/>
            </a:pPr>
            <a:r>
              <a:rPr lang="en-US" sz="3600" dirty="0" smtClean="0"/>
              <a:t>	x) Bank Statement of the company for the last 6 months</a:t>
            </a:r>
          </a:p>
          <a:p>
            <a:pPr>
              <a:buNone/>
            </a:pPr>
            <a:r>
              <a:rPr lang="en-US" sz="3600" dirty="0" smtClean="0"/>
              <a:t>	xi) Management Account of the company for the year under review</a:t>
            </a:r>
          </a:p>
          <a:p>
            <a:pPr>
              <a:buNone/>
            </a:pPr>
            <a:r>
              <a:rPr lang="en-US" sz="3600" dirty="0" smtClean="0"/>
              <a:t>      xii) Valid operating permit or license (where applicable)</a:t>
            </a:r>
          </a:p>
          <a:p>
            <a:pPr>
              <a:buNone/>
            </a:pPr>
            <a:r>
              <a:rPr lang="en-US" sz="3600" dirty="0" smtClean="0"/>
              <a:t>	xiii) Letter of Introduction/membership of the National Union of Road Transport Workers (NURTW) or affiliates (where applicable)</a:t>
            </a:r>
          </a:p>
          <a:p>
            <a:pPr>
              <a:buNone/>
            </a:pPr>
            <a:r>
              <a:rPr lang="en-US" sz="3600" dirty="0" smtClean="0"/>
              <a:t>	xiv) Current Annual Returns filled at CAC, and</a:t>
            </a:r>
          </a:p>
          <a:p>
            <a:pPr>
              <a:buNone/>
            </a:pPr>
            <a:r>
              <a:rPr lang="en-US" sz="3600" dirty="0" smtClean="0"/>
              <a:t> 	xv) Any other document that may be required by NAPAAS</a:t>
            </a:r>
            <a:endParaRPr lang="en-US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</TotalTime>
  <Words>238</Words>
  <Application>Microsoft Office PowerPoint</Application>
  <PresentationFormat>On-screen Show (4:3)</PresentationFormat>
  <Paragraphs>50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Module</vt:lpstr>
      <vt:lpstr>NAPAAS  Transportation Scheme</vt:lpstr>
      <vt:lpstr>TRANSPORTATION SCHEME</vt:lpstr>
      <vt:lpstr>Objectives of Transport Scheme</vt:lpstr>
      <vt:lpstr>Investment Opportunity/Modalities </vt:lpstr>
      <vt:lpstr>Eligibility Criteria</vt:lpstr>
      <vt:lpstr>Application and Documentation</vt:lpstr>
      <vt:lpstr>Application Cont’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NAPAAS  Transportation Scheme</dc:title>
  <dc:creator>prisc</dc:creator>
  <cp:lastModifiedBy>prisc</cp:lastModifiedBy>
  <cp:revision>1</cp:revision>
  <dcterms:created xsi:type="dcterms:W3CDTF">2018-05-02T10:29:32Z</dcterms:created>
  <dcterms:modified xsi:type="dcterms:W3CDTF">2018-05-02T10:40:04Z</dcterms:modified>
</cp:coreProperties>
</file>